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73" r:id="rId5"/>
  </p:sldMasterIdLst>
  <p:notesMasterIdLst>
    <p:notesMasterId r:id="rId38"/>
  </p:notesMasterIdLst>
  <p:sldIdLst>
    <p:sldId id="394" r:id="rId6"/>
    <p:sldId id="463" r:id="rId7"/>
    <p:sldId id="500" r:id="rId8"/>
    <p:sldId id="466" r:id="rId9"/>
    <p:sldId id="411" r:id="rId10"/>
    <p:sldId id="465" r:id="rId11"/>
    <p:sldId id="372" r:id="rId12"/>
    <p:sldId id="313" r:id="rId13"/>
    <p:sldId id="271" r:id="rId14"/>
    <p:sldId id="467" r:id="rId15"/>
    <p:sldId id="320" r:id="rId16"/>
    <p:sldId id="360" r:id="rId17"/>
    <p:sldId id="416" r:id="rId18"/>
    <p:sldId id="373" r:id="rId19"/>
    <p:sldId id="379" r:id="rId20"/>
    <p:sldId id="381" r:id="rId21"/>
    <p:sldId id="409" r:id="rId22"/>
    <p:sldId id="407" r:id="rId23"/>
    <p:sldId id="408" r:id="rId24"/>
    <p:sldId id="412" r:id="rId25"/>
    <p:sldId id="410" r:id="rId26"/>
    <p:sldId id="383" r:id="rId27"/>
    <p:sldId id="315" r:id="rId28"/>
    <p:sldId id="501" r:id="rId29"/>
    <p:sldId id="499" r:id="rId30"/>
    <p:sldId id="462" r:id="rId31"/>
    <p:sldId id="530" r:id="rId32"/>
    <p:sldId id="531" r:id="rId33"/>
    <p:sldId id="388" r:id="rId34"/>
    <p:sldId id="368" r:id="rId35"/>
    <p:sldId id="386" r:id="rId36"/>
    <p:sldId id="387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3D4D7AA5-AA2F-4711-8249-6360E27BA7FD}">
          <p14:sldIdLst>
            <p14:sldId id="394"/>
            <p14:sldId id="463"/>
            <p14:sldId id="500"/>
            <p14:sldId id="466"/>
            <p14:sldId id="411"/>
            <p14:sldId id="465"/>
            <p14:sldId id="372"/>
            <p14:sldId id="313"/>
            <p14:sldId id="271"/>
            <p14:sldId id="467"/>
            <p14:sldId id="320"/>
            <p14:sldId id="360"/>
            <p14:sldId id="416"/>
            <p14:sldId id="373"/>
            <p14:sldId id="379"/>
            <p14:sldId id="381"/>
            <p14:sldId id="409"/>
            <p14:sldId id="407"/>
            <p14:sldId id="408"/>
            <p14:sldId id="412"/>
            <p14:sldId id="410"/>
            <p14:sldId id="383"/>
            <p14:sldId id="315"/>
            <p14:sldId id="501"/>
            <p14:sldId id="499"/>
            <p14:sldId id="462"/>
            <p14:sldId id="530"/>
            <p14:sldId id="531"/>
            <p14:sldId id="388"/>
            <p14:sldId id="368"/>
            <p14:sldId id="386"/>
            <p14:sldId id="3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iXEHHOdIt2Hck1gg52qpvhWK0P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617"/>
    <a:srgbClr val="9E0000"/>
    <a:srgbClr val="787979"/>
    <a:srgbClr val="333333"/>
    <a:srgbClr val="000000"/>
    <a:srgbClr val="9E1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4" autoAdjust="0"/>
    <p:restoredTop sz="86490" autoAdjust="0"/>
  </p:normalViewPr>
  <p:slideViewPr>
    <p:cSldViewPr snapToGrid="0" snapToObjects="1">
      <p:cViewPr varScale="1">
        <p:scale>
          <a:sx n="120" d="100"/>
          <a:sy n="120" d="100"/>
        </p:scale>
        <p:origin x="40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558123823771"/>
          <c:y val="5.3023172617044929E-2"/>
          <c:w val="0.8267969327721777"/>
          <c:h val="0.70286564775661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333333"/>
            </a:solidFill>
            <a:ln cap="rnd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c:spPr>
          <c:invertIfNegative val="0"/>
          <c:dPt>
            <c:idx val="6"/>
            <c:invertIfNegative val="0"/>
            <c:bubble3D val="0"/>
            <c:spPr>
              <a:solidFill>
                <a:srgbClr val="333333"/>
              </a:solidFill>
              <a:ln cap="rnd"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1-8FF0-4640-A37A-0BBC222AEF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9E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52404</c:v>
                </c:pt>
                <c:pt idx="1">
                  <c:v>63632</c:v>
                </c:pt>
                <c:pt idx="2">
                  <c:v>70237</c:v>
                </c:pt>
                <c:pt idx="3">
                  <c:v>67367</c:v>
                </c:pt>
                <c:pt idx="4">
                  <c:v>70630</c:v>
                </c:pt>
                <c:pt idx="5">
                  <c:v>91799</c:v>
                </c:pt>
                <c:pt idx="6">
                  <c:v>107000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F0-4640-A37A-0BBC222AEF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207529552"/>
        <c:axId val="207531632"/>
      </c:barChart>
      <c:catAx>
        <c:axId val="2075295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Overdose Deaths</a:t>
                </a:r>
              </a:p>
            </c:rich>
          </c:tx>
          <c:layout>
            <c:manualLayout>
              <c:xMode val="edge"/>
              <c:yMode val="edge"/>
              <c:x val="0.4847595568835254"/>
              <c:y val="0.857748448374397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531632"/>
        <c:crosses val="autoZero"/>
        <c:auto val="1"/>
        <c:lblAlgn val="ctr"/>
        <c:lblOffset val="100"/>
        <c:noMultiLvlLbl val="0"/>
      </c:catAx>
      <c:valAx>
        <c:axId val="207531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5295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333333">
                <a:alpha val="7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33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242-D348-B706-3DFF752A8CC3}"/>
              </c:ext>
            </c:extLst>
          </c:dPt>
          <c:cat>
            <c:strRef>
              <c:f>Sheet1!$A$2:$A$11</c:f>
              <c:strCache>
                <c:ptCount val="10"/>
                <c:pt idx="0">
                  <c:v>Fentanyl Poisoning</c:v>
                </c:pt>
                <c:pt idx="1">
                  <c:v>Motor Vehicle Accidents</c:v>
                </c:pt>
                <c:pt idx="2">
                  <c:v>Suicide</c:v>
                </c:pt>
                <c:pt idx="3">
                  <c:v>Covid-19</c:v>
                </c:pt>
                <c:pt idx="4">
                  <c:v>Heart Disease</c:v>
                </c:pt>
                <c:pt idx="5">
                  <c:v>Homicide</c:v>
                </c:pt>
                <c:pt idx="6">
                  <c:v>Malignant Cancer</c:v>
                </c:pt>
                <c:pt idx="7">
                  <c:v>Other Drug Overdose</c:v>
                </c:pt>
                <c:pt idx="8">
                  <c:v>Liver Disease</c:v>
                </c:pt>
                <c:pt idx="9">
                  <c:v>Diabetes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23556</c:v>
                </c:pt>
                <c:pt idx="1">
                  <c:v>17325</c:v>
                </c:pt>
                <c:pt idx="2">
                  <c:v>21195</c:v>
                </c:pt>
                <c:pt idx="3">
                  <c:v>0</c:v>
                </c:pt>
                <c:pt idx="4">
                  <c:v>16435</c:v>
                </c:pt>
                <c:pt idx="5">
                  <c:v>13084</c:v>
                </c:pt>
                <c:pt idx="6">
                  <c:v>17143</c:v>
                </c:pt>
                <c:pt idx="7">
                  <c:v>15548</c:v>
                </c:pt>
                <c:pt idx="8">
                  <c:v>8124</c:v>
                </c:pt>
                <c:pt idx="9">
                  <c:v>4925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42-D348-B706-3DFF752A8C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DDA617">
                <a:alpha val="40000"/>
              </a:srgbClr>
            </a:solidFill>
            <a:ln cap="rnd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DDA617"/>
              </a:solidFill>
              <a:ln cap="rnd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C-D242-D348-B706-3DFF752A8CC3}"/>
              </c:ext>
            </c:extLst>
          </c:dPt>
          <c:cat>
            <c:strRef>
              <c:f>Sheet1!$A$2:$A$11</c:f>
              <c:strCache>
                <c:ptCount val="10"/>
                <c:pt idx="0">
                  <c:v>Fentanyl Poisoning</c:v>
                </c:pt>
                <c:pt idx="1">
                  <c:v>Motor Vehicle Accidents</c:v>
                </c:pt>
                <c:pt idx="2">
                  <c:v>Suicide</c:v>
                </c:pt>
                <c:pt idx="3">
                  <c:v>Covid-19</c:v>
                </c:pt>
                <c:pt idx="4">
                  <c:v>Heart Disease</c:v>
                </c:pt>
                <c:pt idx="5">
                  <c:v>Homicide</c:v>
                </c:pt>
                <c:pt idx="6">
                  <c:v>Malignant Cancer</c:v>
                </c:pt>
                <c:pt idx="7">
                  <c:v>Other Drug Overdose</c:v>
                </c:pt>
                <c:pt idx="8">
                  <c:v>Liver Disease</c:v>
                </c:pt>
                <c:pt idx="9">
                  <c:v>Diabetes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37087</c:v>
                </c:pt>
                <c:pt idx="1">
                  <c:v>20642</c:v>
                </c:pt>
                <c:pt idx="2">
                  <c:v>21441</c:v>
                </c:pt>
                <c:pt idx="3">
                  <c:v>9861</c:v>
                </c:pt>
                <c:pt idx="4">
                  <c:v>18911</c:v>
                </c:pt>
                <c:pt idx="5">
                  <c:v>17348</c:v>
                </c:pt>
                <c:pt idx="6">
                  <c:v>17170</c:v>
                </c:pt>
                <c:pt idx="7">
                  <c:v>16064</c:v>
                </c:pt>
                <c:pt idx="8">
                  <c:v>7224</c:v>
                </c:pt>
                <c:pt idx="9">
                  <c:v>4786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42-D348-B706-3DFF752A8CC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9E0000"/>
            </a:solidFill>
            <a:ln cap="rnd">
              <a:solidFill>
                <a:schemeClr val="accen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  <a:softEdge rad="12700"/>
            </a:effectLst>
          </c:spPr>
          <c:invertIfNegative val="0"/>
          <c:cat>
            <c:strRef>
              <c:f>Sheet1!$A$2:$A$11</c:f>
              <c:strCache>
                <c:ptCount val="10"/>
                <c:pt idx="0">
                  <c:v>Fentanyl Poisoning</c:v>
                </c:pt>
                <c:pt idx="1">
                  <c:v>Motor Vehicle Accidents</c:v>
                </c:pt>
                <c:pt idx="2">
                  <c:v>Suicide</c:v>
                </c:pt>
                <c:pt idx="3">
                  <c:v>Covid-19</c:v>
                </c:pt>
                <c:pt idx="4">
                  <c:v>Heart Disease</c:v>
                </c:pt>
                <c:pt idx="5">
                  <c:v>Homicide</c:v>
                </c:pt>
                <c:pt idx="6">
                  <c:v>Malignant Cancer</c:v>
                </c:pt>
                <c:pt idx="7">
                  <c:v>Other Drug Overdose</c:v>
                </c:pt>
                <c:pt idx="8">
                  <c:v>Liver Disease</c:v>
                </c:pt>
                <c:pt idx="9">
                  <c:v>Diabetes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40010</c:v>
                </c:pt>
                <c:pt idx="1">
                  <c:v>2242</c:v>
                </c:pt>
                <c:pt idx="2">
                  <c:v>21678</c:v>
                </c:pt>
                <c:pt idx="3">
                  <c:v>21335</c:v>
                </c:pt>
                <c:pt idx="4">
                  <c:v>19465</c:v>
                </c:pt>
                <c:pt idx="5">
                  <c:v>18422</c:v>
                </c:pt>
                <c:pt idx="6">
                  <c:v>17114</c:v>
                </c:pt>
                <c:pt idx="7">
                  <c:v>15669</c:v>
                </c:pt>
                <c:pt idx="8">
                  <c:v>5050</c:v>
                </c:pt>
                <c:pt idx="9">
                  <c:v>3714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42-D348-B706-3DFF752A8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4"/>
        <c:axId val="1947665263"/>
        <c:axId val="1947666911"/>
      </c:barChart>
      <c:catAx>
        <c:axId val="194766526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Cause</a:t>
                </a:r>
                <a:r>
                  <a:rPr lang="en-US" b="1" baseline="0" dirty="0"/>
                  <a:t> of Death in the United States, 2019-2021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0.28745624646132611"/>
              <c:y val="0.887930769811976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7666911"/>
        <c:crosses val="autoZero"/>
        <c:auto val="1"/>
        <c:lblAlgn val="ctr"/>
        <c:lblOffset val="100"/>
        <c:noMultiLvlLbl val="0"/>
      </c:catAx>
      <c:valAx>
        <c:axId val="19476669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766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386256523789644"/>
          <c:y val="0.90532476092325787"/>
          <c:w val="0.19708120529644901"/>
          <c:h val="5.31951330879946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https://www.cdc.gov/nchs/nvss/vsrr/drug-overdose-data.htm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7944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See the ODMAP Data Sharing one-pager here: https://odmap.org:4443/Content/docs/ODMAP-Data-Sharing-</a:t>
            </a:r>
            <a:r>
              <a:rPr lang="en-US" dirty="0" err="1"/>
              <a:t>Overview.pdf</a:t>
            </a:r>
            <a:endParaRPr dirty="0"/>
          </a:p>
        </p:txBody>
      </p:sp>
      <p:sp>
        <p:nvSpPr>
          <p:cNvPr id="237" name="Google Shape;2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5883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5066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 more about the National Map here: https://</a:t>
            </a:r>
            <a:r>
              <a:rPr lang="en-US" dirty="0" err="1"/>
              <a:t>youtu.be</a:t>
            </a:r>
            <a:r>
              <a:rPr lang="en-US" dirty="0"/>
              <a:t>/_qLwAMMjo0k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459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9109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731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1329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2389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6518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find the video here: https://</a:t>
            </a:r>
            <a:r>
              <a:rPr lang="en-US" dirty="0" err="1"/>
              <a:t>youtu.be</a:t>
            </a:r>
            <a:r>
              <a:rPr lang="en-US" dirty="0"/>
              <a:t>/moKoyAt1pCk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7298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25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9091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6629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Interstate 77 connects Cleveland to Columbia, South Carolina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traversing,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 Virginia, and Charlotte, North Carolina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6700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“Operation Smoke and Mirrors” had a significant impact on drug overdoses in the Charleston area. </a:t>
            </a:r>
            <a:r>
              <a:rPr lang="en-US" sz="1800" dirty="0">
                <a:solidFill>
                  <a:srgbClr val="221F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Overdoses 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decreased by 91 percent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221F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 March of 2023, when compared to the same time last year.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45896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Data seen on ODMAP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71662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4272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Social media quick guide: https://odmap.org:4443/Content/docs/ODMAP-Social-Media-Quick-</a:t>
            </a:r>
            <a:r>
              <a:rPr lang="en-US" dirty="0" err="1"/>
              <a:t>Guide.pdf</a:t>
            </a:r>
            <a:endParaRPr lang="en-US" dirty="0"/>
          </a:p>
          <a:p>
            <a:r>
              <a:rPr lang="en-US" dirty="0"/>
              <a:t>Social media quick guide webinar: https://</a:t>
            </a:r>
            <a:r>
              <a:rPr lang="en-US" dirty="0" err="1"/>
              <a:t>youtu.be</a:t>
            </a:r>
            <a:r>
              <a:rPr lang="en-US" dirty="0"/>
              <a:t>/v9lg4DWZVDw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7392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ODMAP Overview video: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KjSMlpXxhYc</a:t>
            </a:r>
            <a:endParaRPr lang="en-US" dirty="0"/>
          </a:p>
          <a:p>
            <a:r>
              <a:rPr lang="en-US" dirty="0"/>
              <a:t>ODMAP Resource Page: https://odmap.org:4443/Resources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6016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Statewide Implementation Overview: https://odmap.org:4443/Content/docs/ODMAP-State-Implementation-</a:t>
            </a:r>
            <a:r>
              <a:rPr lang="en-US" dirty="0" err="1"/>
              <a:t>Still.pdf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6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5322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Becoming an ODMAP Agency explainer: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=dZS9Ogg3Bzo</a:t>
            </a:r>
          </a:p>
          <a:p>
            <a:r>
              <a:rPr lang="en-US" dirty="0"/>
              <a:t>Requesting access to ODMAP technical video: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MKWxSsKLH</a:t>
            </a:r>
            <a:r>
              <a:rPr lang="en-US" dirty="0"/>
              <a:t>-g</a:t>
            </a:r>
          </a:p>
          <a:p>
            <a:r>
              <a:rPr lang="en-US" dirty="0"/>
              <a:t>Requesting access to ODMAP form: https://odmap.org:4443/</a:t>
            </a:r>
            <a:r>
              <a:rPr lang="en-US" dirty="0" err="1"/>
              <a:t>AgencyAccess</a:t>
            </a:r>
            <a:r>
              <a:rPr lang="en-US" dirty="0"/>
              <a:t>/</a:t>
            </a:r>
            <a:r>
              <a:rPr lang="en-US" dirty="0" err="1"/>
              <a:t>RequestForm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1292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Entering ODMAP data technical video: https://</a:t>
            </a:r>
            <a:r>
              <a:rPr lang="en-US" dirty="0" err="1"/>
              <a:t>youtu.be</a:t>
            </a:r>
            <a:r>
              <a:rPr lang="en-US" dirty="0"/>
              <a:t>/C-</a:t>
            </a:r>
            <a:r>
              <a:rPr lang="en-US" dirty="0" err="1"/>
              <a:t>FIkhFhBWs</a:t>
            </a:r>
            <a:endParaRPr dirty="0"/>
          </a:p>
        </p:txBody>
      </p:sp>
      <p:sp>
        <p:nvSpPr>
          <p:cNvPr id="237" name="Google Shape;2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7" name="Google Shape;2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50395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ODMAP API Guidance: https://odmap.org:4443/Content/docs/training/general-info/ODMAP-API-</a:t>
            </a:r>
            <a:r>
              <a:rPr lang="en-US" dirty="0" err="1"/>
              <a:t>Guidance.pdf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7544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our ODMAP and HIPAA Guidance Document here: https://odmap.org:4443/Content/docs/ODMAP-and-Protected-Health-Information-Under-HIPAA-Guidance-Document.pdf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3774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tern Background 1 Column">
  <p:cSld name="Grid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67229" y="539263"/>
            <a:ext cx="10515600" cy="750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3600" b="0" i="0" u="none" strike="noStrike" cap="none">
                <a:solidFill>
                  <a:srgbClr val="013A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ubTitle" idx="1"/>
          </p:nvPr>
        </p:nvSpPr>
        <p:spPr>
          <a:xfrm>
            <a:off x="867229" y="1406768"/>
            <a:ext cx="10515600" cy="506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866776" y="2192215"/>
            <a:ext cx="10516054" cy="316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7" name="Google Shape;3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1884" y="5713477"/>
            <a:ext cx="1509469" cy="604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Slide">
  <p:cSld name="Section 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9" descr="ODMAP&#10;Overdose Detection&#10;Mapping Application Progr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1884" y="597877"/>
            <a:ext cx="1509469" cy="60594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9"/>
          <p:cNvSpPr txBox="1">
            <a:spLocks noGrp="1"/>
          </p:cNvSpPr>
          <p:nvPr>
            <p:ph type="title"/>
          </p:nvPr>
        </p:nvSpPr>
        <p:spPr>
          <a:xfrm>
            <a:off x="398584" y="3974124"/>
            <a:ext cx="11430000" cy="228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6658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tern Background Image Full Width">
  <p:cSld name="Pattern Background Image Full Width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9"/>
          <p:cNvSpPr txBox="1">
            <a:spLocks noGrp="1"/>
          </p:cNvSpPr>
          <p:nvPr>
            <p:ph type="title"/>
          </p:nvPr>
        </p:nvSpPr>
        <p:spPr>
          <a:xfrm>
            <a:off x="867229" y="539263"/>
            <a:ext cx="10515600" cy="750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3600" b="0" i="0" u="none" strike="noStrike" cap="none">
                <a:solidFill>
                  <a:srgbClr val="013A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39"/>
          <p:cNvSpPr txBox="1">
            <a:spLocks noGrp="1"/>
          </p:cNvSpPr>
          <p:nvPr>
            <p:ph type="subTitle" idx="1"/>
          </p:nvPr>
        </p:nvSpPr>
        <p:spPr>
          <a:xfrm>
            <a:off x="867229" y="1406768"/>
            <a:ext cx="10515600" cy="506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9" name="Google Shape;59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1884" y="5713477"/>
            <a:ext cx="1509469" cy="60457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39"/>
          <p:cNvSpPr>
            <a:spLocks noGrp="1"/>
          </p:cNvSpPr>
          <p:nvPr>
            <p:ph type="pic" idx="2"/>
          </p:nvPr>
        </p:nvSpPr>
        <p:spPr>
          <a:xfrm>
            <a:off x="867230" y="2192338"/>
            <a:ext cx="10515600" cy="3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764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 Banner 1 Column">
  <p:cSld name="Red Banner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sldNum" idx="12"/>
          </p:nvPr>
        </p:nvSpPr>
        <p:spPr>
          <a:xfrm>
            <a:off x="11069076" y="461798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3" name="Google Shape;63;p20"/>
          <p:cNvSpPr txBox="1">
            <a:spLocks noGrp="1"/>
          </p:cNvSpPr>
          <p:nvPr>
            <p:ph type="body" idx="1"/>
          </p:nvPr>
        </p:nvSpPr>
        <p:spPr>
          <a:xfrm>
            <a:off x="464455" y="1723292"/>
            <a:ext cx="11153803" cy="3863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ctrTitle"/>
          </p:nvPr>
        </p:nvSpPr>
        <p:spPr>
          <a:xfrm>
            <a:off x="464456" y="431688"/>
            <a:ext cx="10038787" cy="57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36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5" name="Google Shape;6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1884" y="5713477"/>
            <a:ext cx="1509469" cy="604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1332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Banner 1 Column">
  <p:cSld name="Dark Banner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11069076" y="461798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464455" y="1723292"/>
            <a:ext cx="11153803" cy="3863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ctrTitle"/>
          </p:nvPr>
        </p:nvSpPr>
        <p:spPr>
          <a:xfrm>
            <a:off x="464456" y="431688"/>
            <a:ext cx="10038787" cy="57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36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3747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y Banner 1 Column">
  <p:cSld name="Gray Banner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>
            <a:spLocks noGrp="1"/>
          </p:cNvSpPr>
          <p:nvPr>
            <p:ph type="sldNum" idx="12"/>
          </p:nvPr>
        </p:nvSpPr>
        <p:spPr>
          <a:xfrm>
            <a:off x="11069076" y="461798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73" name="Google Shape;73;p22"/>
          <p:cNvSpPr txBox="1">
            <a:spLocks noGrp="1"/>
          </p:cNvSpPr>
          <p:nvPr>
            <p:ph type="body" idx="1"/>
          </p:nvPr>
        </p:nvSpPr>
        <p:spPr>
          <a:xfrm>
            <a:off x="464455" y="1723292"/>
            <a:ext cx="11153803" cy="3863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ctrTitle"/>
          </p:nvPr>
        </p:nvSpPr>
        <p:spPr>
          <a:xfrm>
            <a:off x="464456" y="431688"/>
            <a:ext cx="10038787" cy="57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36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5" name="Google Shape;7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1884" y="5713477"/>
            <a:ext cx="1509469" cy="604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219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Slide Alt">
  <p:cSld name="Section Title Slide Al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9"/>
          <p:cNvSpPr txBox="1">
            <a:spLocks noGrp="1"/>
          </p:cNvSpPr>
          <p:nvPr>
            <p:ph type="title"/>
          </p:nvPr>
        </p:nvSpPr>
        <p:spPr>
          <a:xfrm>
            <a:off x="559043" y="1587319"/>
            <a:ext cx="6494585" cy="2913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49"/>
          <p:cNvSpPr txBox="1">
            <a:spLocks noGrp="1"/>
          </p:cNvSpPr>
          <p:nvPr>
            <p:ph type="subTitle" idx="1"/>
          </p:nvPr>
        </p:nvSpPr>
        <p:spPr>
          <a:xfrm>
            <a:off x="559043" y="4674670"/>
            <a:ext cx="6494585" cy="567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DB7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5" name="Google Shape;85;p49" descr="ODMAP&#10;Overdose Detection&#10;Mapping Application Progr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1884" y="5712789"/>
            <a:ext cx="1509469" cy="605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90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Column">
  <p:cSld name="Image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5"/>
          <p:cNvSpPr txBox="1"/>
          <p:nvPr/>
        </p:nvSpPr>
        <p:spPr>
          <a:xfrm>
            <a:off x="3368842" y="202130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5"/>
          <p:cNvSpPr txBox="1">
            <a:spLocks noGrp="1"/>
          </p:cNvSpPr>
          <p:nvPr>
            <p:ph type="ctrTitle"/>
          </p:nvPr>
        </p:nvSpPr>
        <p:spPr>
          <a:xfrm>
            <a:off x="464456" y="431688"/>
            <a:ext cx="6862467" cy="57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3600"/>
              <a:buFont typeface="Arial"/>
              <a:buNone/>
              <a:defRPr sz="3000" b="0" i="0" u="none" strike="noStrike" cap="none">
                <a:solidFill>
                  <a:srgbClr val="003B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45"/>
          <p:cNvSpPr txBox="1">
            <a:spLocks noGrp="1"/>
          </p:cNvSpPr>
          <p:nvPr>
            <p:ph type="body" idx="1"/>
          </p:nvPr>
        </p:nvSpPr>
        <p:spPr>
          <a:xfrm>
            <a:off x="464456" y="1509486"/>
            <a:ext cx="6862467" cy="4774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5" name="Google Shape;105;p45" descr="ODMAP&#10;Overdose Detection&#10;Mapping Application Progr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1884" y="5712789"/>
            <a:ext cx="1509469" cy="60594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5"/>
          <p:cNvSpPr>
            <a:spLocks noGrp="1"/>
          </p:cNvSpPr>
          <p:nvPr>
            <p:ph type="pic" idx="2"/>
          </p:nvPr>
        </p:nvSpPr>
        <p:spPr>
          <a:xfrm>
            <a:off x="7758953" y="0"/>
            <a:ext cx="4433047" cy="6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4778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All Logos">
  <p:cSld name="Blank Slide All Logo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311" y="4587609"/>
            <a:ext cx="2389041" cy="626862"/>
          </a:xfrm>
          <a:prstGeom prst="rect">
            <a:avLst/>
          </a:prstGeom>
        </p:spPr>
      </p:pic>
      <p:pic>
        <p:nvPicPr>
          <p:cNvPr id="5" name="Google Shape;130;p51">
            <a:extLst>
              <a:ext uri="{FF2B5EF4-FFF2-40B4-BE49-F238E27FC236}">
                <a16:creationId xmlns:a16="http://schemas.microsoft.com/office/drawing/2014/main" id="{1CF3A0B6-B028-CF42-8B31-00595E8BAFAA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201884" y="3717463"/>
            <a:ext cx="1509469" cy="604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;p48">
            <a:extLst>
              <a:ext uri="{FF2B5EF4-FFF2-40B4-BE49-F238E27FC236}">
                <a16:creationId xmlns:a16="http://schemas.microsoft.com/office/drawing/2014/main" id="{85AA2CCD-FB3A-C447-81BC-EB6BED88D5CE}"/>
              </a:ext>
            </a:extLst>
          </p:cNvPr>
          <p:cNvPicPr preferRelativeResize="0"/>
          <p:nvPr userDrawn="1"/>
        </p:nvPicPr>
        <p:blipFill>
          <a:blip r:embed="rId5"/>
          <a:srcRect/>
          <a:stretch/>
        </p:blipFill>
        <p:spPr>
          <a:xfrm>
            <a:off x="9322312" y="5497551"/>
            <a:ext cx="2488989" cy="877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1907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shot / Contact Info">
  <p:cSld name="Headshot / Contact Inf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4926" y="376518"/>
            <a:ext cx="1762148" cy="70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0"/>
          <p:cNvSpPr txBox="1">
            <a:spLocks noGrp="1"/>
          </p:cNvSpPr>
          <p:nvPr>
            <p:ph type="body" idx="1"/>
          </p:nvPr>
        </p:nvSpPr>
        <p:spPr>
          <a:xfrm>
            <a:off x="1101480" y="4597760"/>
            <a:ext cx="2775697" cy="141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50"/>
          <p:cNvSpPr>
            <a:spLocks noGrp="1"/>
          </p:cNvSpPr>
          <p:nvPr>
            <p:ph type="pic" idx="2"/>
          </p:nvPr>
        </p:nvSpPr>
        <p:spPr>
          <a:xfrm>
            <a:off x="1101480" y="1559858"/>
            <a:ext cx="2775697" cy="279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5" name="Google Shape;115;p50"/>
          <p:cNvSpPr txBox="1">
            <a:spLocks noGrp="1"/>
          </p:cNvSpPr>
          <p:nvPr>
            <p:ph type="body" idx="3"/>
          </p:nvPr>
        </p:nvSpPr>
        <p:spPr>
          <a:xfrm>
            <a:off x="4691845" y="4597760"/>
            <a:ext cx="2775697" cy="141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50"/>
          <p:cNvSpPr>
            <a:spLocks noGrp="1"/>
          </p:cNvSpPr>
          <p:nvPr>
            <p:ph type="pic" idx="4"/>
          </p:nvPr>
        </p:nvSpPr>
        <p:spPr>
          <a:xfrm>
            <a:off x="4691845" y="1559858"/>
            <a:ext cx="2775697" cy="279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7" name="Google Shape;117;p50"/>
          <p:cNvSpPr txBox="1">
            <a:spLocks noGrp="1"/>
          </p:cNvSpPr>
          <p:nvPr>
            <p:ph type="body" idx="5"/>
          </p:nvPr>
        </p:nvSpPr>
        <p:spPr>
          <a:xfrm>
            <a:off x="8295657" y="4597760"/>
            <a:ext cx="2775697" cy="141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50"/>
          <p:cNvSpPr>
            <a:spLocks noGrp="1"/>
          </p:cNvSpPr>
          <p:nvPr>
            <p:ph type="pic" idx="6"/>
          </p:nvPr>
        </p:nvSpPr>
        <p:spPr>
          <a:xfrm>
            <a:off x="8295657" y="1559858"/>
            <a:ext cx="2794863" cy="279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7598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ackground 1 Column">
  <p:cSld name="White Background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867229" y="539263"/>
            <a:ext cx="10515600" cy="750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3600" b="0" i="0" u="none" strike="noStrike" cap="none">
                <a:solidFill>
                  <a:srgbClr val="013A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ubTitle" idx="1"/>
          </p:nvPr>
        </p:nvSpPr>
        <p:spPr>
          <a:xfrm>
            <a:off x="867229" y="1406768"/>
            <a:ext cx="10515600" cy="506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2"/>
          </p:nvPr>
        </p:nvSpPr>
        <p:spPr>
          <a:xfrm>
            <a:off x="866776" y="2192215"/>
            <a:ext cx="10516054" cy="316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" name="Google Shape;3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1884" y="5713477"/>
            <a:ext cx="1509469" cy="604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084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1_Blank Slide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1884" y="5713477"/>
            <a:ext cx="1509469" cy="604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shot / Contact Info All Logos">
  <p:cSld name="Headshot / Contact Info All Logo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67" y="433422"/>
            <a:ext cx="2307624" cy="605499"/>
          </a:xfrm>
          <a:prstGeom prst="rect">
            <a:avLst/>
          </a:prstGeom>
        </p:spPr>
      </p:pic>
      <p:sp>
        <p:nvSpPr>
          <p:cNvPr id="121" name="Google Shape;121;p41"/>
          <p:cNvSpPr txBox="1">
            <a:spLocks noGrp="1"/>
          </p:cNvSpPr>
          <p:nvPr>
            <p:ph type="body" idx="1"/>
          </p:nvPr>
        </p:nvSpPr>
        <p:spPr>
          <a:xfrm>
            <a:off x="1101480" y="4597760"/>
            <a:ext cx="2775697" cy="141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41"/>
          <p:cNvSpPr>
            <a:spLocks noGrp="1"/>
          </p:cNvSpPr>
          <p:nvPr>
            <p:ph type="pic" idx="2"/>
          </p:nvPr>
        </p:nvSpPr>
        <p:spPr>
          <a:xfrm>
            <a:off x="1101480" y="1559858"/>
            <a:ext cx="2775697" cy="279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3" name="Google Shape;123;p41"/>
          <p:cNvSpPr txBox="1">
            <a:spLocks noGrp="1"/>
          </p:cNvSpPr>
          <p:nvPr>
            <p:ph type="body" idx="3"/>
          </p:nvPr>
        </p:nvSpPr>
        <p:spPr>
          <a:xfrm>
            <a:off x="4691845" y="4597760"/>
            <a:ext cx="2775697" cy="141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41"/>
          <p:cNvSpPr>
            <a:spLocks noGrp="1"/>
          </p:cNvSpPr>
          <p:nvPr>
            <p:ph type="pic" idx="4"/>
          </p:nvPr>
        </p:nvSpPr>
        <p:spPr>
          <a:xfrm>
            <a:off x="4691845" y="1559858"/>
            <a:ext cx="2775697" cy="279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5" name="Google Shape;125;p41"/>
          <p:cNvSpPr txBox="1">
            <a:spLocks noGrp="1"/>
          </p:cNvSpPr>
          <p:nvPr>
            <p:ph type="body" idx="5"/>
          </p:nvPr>
        </p:nvSpPr>
        <p:spPr>
          <a:xfrm>
            <a:off x="8295657" y="4597760"/>
            <a:ext cx="2775697" cy="141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41"/>
          <p:cNvSpPr>
            <a:spLocks noGrp="1"/>
          </p:cNvSpPr>
          <p:nvPr>
            <p:ph type="pic" idx="6"/>
          </p:nvPr>
        </p:nvSpPr>
        <p:spPr>
          <a:xfrm>
            <a:off x="8295657" y="1559858"/>
            <a:ext cx="2794863" cy="279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128" name="Google Shape;128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34298" y="422012"/>
            <a:ext cx="1922717" cy="677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2;p50">
            <a:extLst>
              <a:ext uri="{FF2B5EF4-FFF2-40B4-BE49-F238E27FC236}">
                <a16:creationId xmlns:a16="http://schemas.microsoft.com/office/drawing/2014/main" id="{85B8AFAD-66A7-2D49-ADEF-C5CC1F56C74E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5214926" y="376518"/>
            <a:ext cx="1762148" cy="70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049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tern Background 2 Column">
  <p:cSld name="Pattern Background 2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>
            <a:spLocks noGrp="1"/>
          </p:cNvSpPr>
          <p:nvPr>
            <p:ph type="title"/>
          </p:nvPr>
        </p:nvSpPr>
        <p:spPr>
          <a:xfrm>
            <a:off x="867229" y="539263"/>
            <a:ext cx="10515600" cy="750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3600" b="0" i="0" u="none" strike="noStrike" cap="none">
                <a:solidFill>
                  <a:srgbClr val="013A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subTitle" idx="1"/>
          </p:nvPr>
        </p:nvSpPr>
        <p:spPr>
          <a:xfrm>
            <a:off x="867229" y="1406768"/>
            <a:ext cx="10515600" cy="506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2"/>
          </p:nvPr>
        </p:nvSpPr>
        <p:spPr>
          <a:xfrm>
            <a:off x="866776" y="2192215"/>
            <a:ext cx="5029199" cy="316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1884" y="5713477"/>
            <a:ext cx="1509469" cy="604572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9"/>
          <p:cNvSpPr txBox="1">
            <a:spLocks noGrp="1"/>
          </p:cNvSpPr>
          <p:nvPr>
            <p:ph type="body" idx="3"/>
          </p:nvPr>
        </p:nvSpPr>
        <p:spPr>
          <a:xfrm>
            <a:off x="6353630" y="2192215"/>
            <a:ext cx="5029199" cy="316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7003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Slide Alt" userDrawn="1">
  <p:cSld name="1_Section Title Slide Alt">
    <p:bg>
      <p:bgPr>
        <a:solidFill>
          <a:schemeClr val="bg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33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4/27/23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87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 Banner 1 Column">
  <p:cSld name="Red Banner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sldNum" idx="12"/>
          </p:nvPr>
        </p:nvSpPr>
        <p:spPr>
          <a:xfrm>
            <a:off x="11069076" y="461798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3" name="Google Shape;63;p20"/>
          <p:cNvSpPr txBox="1">
            <a:spLocks noGrp="1"/>
          </p:cNvSpPr>
          <p:nvPr>
            <p:ph type="body" idx="1"/>
          </p:nvPr>
        </p:nvSpPr>
        <p:spPr>
          <a:xfrm>
            <a:off x="464455" y="1723292"/>
            <a:ext cx="11153803" cy="3863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ctrTitle"/>
          </p:nvPr>
        </p:nvSpPr>
        <p:spPr>
          <a:xfrm>
            <a:off x="464456" y="431688"/>
            <a:ext cx="10038787" cy="57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36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5" name="Google Shape;6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1884" y="5713477"/>
            <a:ext cx="1509469" cy="604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439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Banner 1 Column">
  <p:cSld name="Dark Banner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11069076" y="461798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464455" y="1723292"/>
            <a:ext cx="11153803" cy="3863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ctrTitle"/>
          </p:nvPr>
        </p:nvSpPr>
        <p:spPr>
          <a:xfrm>
            <a:off x="464456" y="431688"/>
            <a:ext cx="10038787" cy="57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36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0" name="Google Shape;7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1884" y="5713477"/>
            <a:ext cx="1509469" cy="604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273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tern Background 2 Column">
  <p:cSld name="Pattern Background 2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>
            <a:spLocks noGrp="1"/>
          </p:cNvSpPr>
          <p:nvPr>
            <p:ph type="title"/>
          </p:nvPr>
        </p:nvSpPr>
        <p:spPr>
          <a:xfrm>
            <a:off x="867229" y="539263"/>
            <a:ext cx="10515600" cy="750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3600" b="0" i="0" u="none" strike="noStrike" cap="none">
                <a:solidFill>
                  <a:srgbClr val="013A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subTitle" idx="1"/>
          </p:nvPr>
        </p:nvSpPr>
        <p:spPr>
          <a:xfrm>
            <a:off x="867229" y="1406768"/>
            <a:ext cx="10515600" cy="506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2"/>
          </p:nvPr>
        </p:nvSpPr>
        <p:spPr>
          <a:xfrm>
            <a:off x="866776" y="2192215"/>
            <a:ext cx="5029199" cy="316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1884" y="5713477"/>
            <a:ext cx="1509469" cy="604572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9"/>
          <p:cNvSpPr txBox="1">
            <a:spLocks noGrp="1"/>
          </p:cNvSpPr>
          <p:nvPr>
            <p:ph type="body" idx="3"/>
          </p:nvPr>
        </p:nvSpPr>
        <p:spPr>
          <a:xfrm>
            <a:off x="6353630" y="2192215"/>
            <a:ext cx="5029199" cy="316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950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ll Logos">
  <p:cSld name="Title Slide All Logo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312" y="4562758"/>
            <a:ext cx="2443903" cy="676169"/>
          </a:xfrm>
          <a:prstGeom prst="rect">
            <a:avLst/>
          </a:prstGeom>
        </p:spPr>
      </p:pic>
      <p:sp>
        <p:nvSpPr>
          <p:cNvPr id="11" name="Google Shape;11;p48"/>
          <p:cNvSpPr txBox="1">
            <a:spLocks noGrp="1"/>
          </p:cNvSpPr>
          <p:nvPr>
            <p:ph type="title"/>
          </p:nvPr>
        </p:nvSpPr>
        <p:spPr>
          <a:xfrm>
            <a:off x="559043" y="438743"/>
            <a:ext cx="6494585" cy="2913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8"/>
          <p:cNvSpPr txBox="1">
            <a:spLocks noGrp="1"/>
          </p:cNvSpPr>
          <p:nvPr>
            <p:ph type="subTitle" idx="1"/>
          </p:nvPr>
        </p:nvSpPr>
        <p:spPr>
          <a:xfrm>
            <a:off x="559043" y="3526094"/>
            <a:ext cx="6494585" cy="567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DB7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48" descr="ODMAP&#10;Overdose Detection&#10;Mapping Application Progra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1883" y="3716087"/>
            <a:ext cx="1509469" cy="605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22312" y="5497551"/>
            <a:ext cx="2488989" cy="8771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46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>
            <a:spLocks noGrp="1"/>
          </p:cNvSpPr>
          <p:nvPr>
            <p:ph type="title"/>
          </p:nvPr>
        </p:nvSpPr>
        <p:spPr>
          <a:xfrm>
            <a:off x="559043" y="438743"/>
            <a:ext cx="6494585" cy="2913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ubTitle" idx="1"/>
          </p:nvPr>
        </p:nvSpPr>
        <p:spPr>
          <a:xfrm>
            <a:off x="559043" y="3526094"/>
            <a:ext cx="6494585" cy="567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DB7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15" descr="ODMAP&#10;Overdose Detection&#10;Mapping Application Progr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1884" y="5712789"/>
            <a:ext cx="1509469" cy="605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182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y Background 1 Column">
  <p:cSld name="Gray Background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>
            <a:spLocks noGrp="1"/>
          </p:cNvSpPr>
          <p:nvPr>
            <p:ph type="title"/>
          </p:nvPr>
        </p:nvSpPr>
        <p:spPr>
          <a:xfrm>
            <a:off x="867229" y="539263"/>
            <a:ext cx="10515600" cy="750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ubTitle" idx="1"/>
          </p:nvPr>
        </p:nvSpPr>
        <p:spPr>
          <a:xfrm>
            <a:off x="867229" y="1406768"/>
            <a:ext cx="10515600" cy="506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FDB7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2"/>
          </p:nvPr>
        </p:nvSpPr>
        <p:spPr>
          <a:xfrm>
            <a:off x="866776" y="2192215"/>
            <a:ext cx="10516054" cy="316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24" name="Google Shape;24;p16" descr="ODMAP&#10;Overdose Detection&#10;Mapping Application Progr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1884" y="5712789"/>
            <a:ext cx="1509469" cy="605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458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71" r:id="rId2"/>
    <p:sldLayoutId id="2147483698" r:id="rId3"/>
    <p:sldLayoutId id="2147483717" r:id="rId4"/>
    <p:sldLayoutId id="2147483718" r:id="rId5"/>
    <p:sldLayoutId id="214748372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6231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83" r:id="rId5"/>
    <p:sldLayoutId id="2147483684" r:id="rId6"/>
    <p:sldLayoutId id="2147483685" r:id="rId7"/>
    <p:sldLayoutId id="2147483686" r:id="rId8"/>
    <p:sldLayoutId id="2147483688" r:id="rId9"/>
    <p:sldLayoutId id="2147483692" r:id="rId10"/>
    <p:sldLayoutId id="2147483694" r:id="rId11"/>
    <p:sldLayoutId id="2147483695" r:id="rId12"/>
    <p:sldLayoutId id="2147483714" r:id="rId13"/>
    <p:sldLayoutId id="2147483715" r:id="rId14"/>
    <p:sldLayoutId id="2147483719" r:id="rId15"/>
    <p:sldLayoutId id="2147483720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moKoyAt1pCk?start=2&amp;feature=oembed" TargetMode="Externa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A616D1D-B61B-4642-A970-09C47D205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559106"/>
            <a:ext cx="12715537" cy="7976212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D64CEEC-8789-4538-B7A7-EBFB9128381E}"/>
              </a:ext>
            </a:extLst>
          </p:cNvPr>
          <p:cNvSpPr/>
          <p:nvPr/>
        </p:nvSpPr>
        <p:spPr>
          <a:xfrm>
            <a:off x="9167827" y="2719765"/>
            <a:ext cx="91440" cy="91440"/>
          </a:xfrm>
          <a:prstGeom prst="ellipse">
            <a:avLst/>
          </a:prstGeom>
          <a:solidFill>
            <a:srgbClr val="DDA61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708D746-1E19-48D5-BAD2-53B07FA268FA}"/>
              </a:ext>
            </a:extLst>
          </p:cNvPr>
          <p:cNvSpPr/>
          <p:nvPr/>
        </p:nvSpPr>
        <p:spPr>
          <a:xfrm>
            <a:off x="10804522" y="3186803"/>
            <a:ext cx="91440" cy="91440"/>
          </a:xfrm>
          <a:prstGeom prst="ellipse">
            <a:avLst/>
          </a:prstGeom>
          <a:solidFill>
            <a:srgbClr val="DDA61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E5E48F9-8CC8-45CE-B006-D19DFF061E3F}"/>
              </a:ext>
            </a:extLst>
          </p:cNvPr>
          <p:cNvSpPr/>
          <p:nvPr/>
        </p:nvSpPr>
        <p:spPr>
          <a:xfrm>
            <a:off x="8745843" y="2882767"/>
            <a:ext cx="91440" cy="91440"/>
          </a:xfrm>
          <a:prstGeom prst="ellipse">
            <a:avLst/>
          </a:prstGeom>
          <a:solidFill>
            <a:srgbClr val="DDA61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0DD90D1-4904-40EA-B79B-58438DC6CE37}"/>
              </a:ext>
            </a:extLst>
          </p:cNvPr>
          <p:cNvSpPr/>
          <p:nvPr/>
        </p:nvSpPr>
        <p:spPr>
          <a:xfrm>
            <a:off x="8728558" y="2826202"/>
            <a:ext cx="91440" cy="91440"/>
          </a:xfrm>
          <a:prstGeom prst="ellipse">
            <a:avLst/>
          </a:prstGeom>
          <a:solidFill>
            <a:srgbClr val="DDA61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A79693F-2B3E-4023-B03B-06E00B893292}"/>
              </a:ext>
            </a:extLst>
          </p:cNvPr>
          <p:cNvSpPr/>
          <p:nvPr/>
        </p:nvSpPr>
        <p:spPr>
          <a:xfrm>
            <a:off x="8791563" y="2785782"/>
            <a:ext cx="91440" cy="91440"/>
          </a:xfrm>
          <a:prstGeom prst="ellipse">
            <a:avLst/>
          </a:prstGeom>
          <a:solidFill>
            <a:srgbClr val="DDA61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D21E4F1-D705-4C91-9083-0840E1671A46}"/>
              </a:ext>
            </a:extLst>
          </p:cNvPr>
          <p:cNvSpPr/>
          <p:nvPr/>
        </p:nvSpPr>
        <p:spPr>
          <a:xfrm>
            <a:off x="10125236" y="3139859"/>
            <a:ext cx="91440" cy="91440"/>
          </a:xfrm>
          <a:prstGeom prst="ellipse">
            <a:avLst/>
          </a:prstGeom>
          <a:solidFill>
            <a:srgbClr val="DDA61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308E5F2-811A-459B-98E6-57B40BC75483}"/>
              </a:ext>
            </a:extLst>
          </p:cNvPr>
          <p:cNvSpPr/>
          <p:nvPr/>
        </p:nvSpPr>
        <p:spPr>
          <a:xfrm>
            <a:off x="10616390" y="1537884"/>
            <a:ext cx="91440" cy="91440"/>
          </a:xfrm>
          <a:prstGeom prst="ellipse">
            <a:avLst/>
          </a:prstGeom>
          <a:solidFill>
            <a:srgbClr val="DDA61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90E5E3C-E8E0-469E-A912-10E4B10C184C}"/>
              </a:ext>
            </a:extLst>
          </p:cNvPr>
          <p:cNvSpPr/>
          <p:nvPr/>
        </p:nvSpPr>
        <p:spPr>
          <a:xfrm>
            <a:off x="10433322" y="4769852"/>
            <a:ext cx="91440" cy="91440"/>
          </a:xfrm>
          <a:prstGeom prst="ellipse">
            <a:avLst/>
          </a:prstGeom>
          <a:solidFill>
            <a:srgbClr val="DDA61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E399AC5-7146-4B84-B010-D7C5F3E485F4}"/>
              </a:ext>
            </a:extLst>
          </p:cNvPr>
          <p:cNvSpPr/>
          <p:nvPr/>
        </p:nvSpPr>
        <p:spPr>
          <a:xfrm>
            <a:off x="10616995" y="4681393"/>
            <a:ext cx="91440" cy="91440"/>
          </a:xfrm>
          <a:prstGeom prst="ellipse">
            <a:avLst/>
          </a:prstGeom>
          <a:solidFill>
            <a:srgbClr val="DDA617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343FB7D-35FA-4AD5-8E51-BC21643393F7}"/>
              </a:ext>
            </a:extLst>
          </p:cNvPr>
          <p:cNvSpPr/>
          <p:nvPr/>
        </p:nvSpPr>
        <p:spPr>
          <a:xfrm>
            <a:off x="11187458" y="2928487"/>
            <a:ext cx="91440" cy="91440"/>
          </a:xfrm>
          <a:prstGeom prst="ellipse">
            <a:avLst/>
          </a:prstGeom>
          <a:solidFill>
            <a:srgbClr val="DDA61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F8A9FE3-C613-4A73-9AA3-BF47EE1EC8FC}"/>
              </a:ext>
            </a:extLst>
          </p:cNvPr>
          <p:cNvSpPr/>
          <p:nvPr/>
        </p:nvSpPr>
        <p:spPr>
          <a:xfrm>
            <a:off x="10895962" y="2674045"/>
            <a:ext cx="91440" cy="91440"/>
          </a:xfrm>
          <a:prstGeom prst="ellipse">
            <a:avLst/>
          </a:prstGeom>
          <a:solidFill>
            <a:srgbClr val="DDA61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4E2412-BF89-460A-82D4-CAB31C42ACB6}"/>
              </a:ext>
            </a:extLst>
          </p:cNvPr>
          <p:cNvSpPr/>
          <p:nvPr/>
        </p:nvSpPr>
        <p:spPr>
          <a:xfrm>
            <a:off x="11303105" y="2336568"/>
            <a:ext cx="91440" cy="91440"/>
          </a:xfrm>
          <a:prstGeom prst="ellipse">
            <a:avLst/>
          </a:prstGeom>
          <a:solidFill>
            <a:srgbClr val="DDA61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E77426A-BA1F-4910-B9BD-0CF0D0D97F61}"/>
              </a:ext>
            </a:extLst>
          </p:cNvPr>
          <p:cNvSpPr/>
          <p:nvPr/>
        </p:nvSpPr>
        <p:spPr>
          <a:xfrm>
            <a:off x="11410417" y="2382288"/>
            <a:ext cx="91440" cy="91440"/>
          </a:xfrm>
          <a:prstGeom prst="ellipse">
            <a:avLst/>
          </a:prstGeom>
          <a:solidFill>
            <a:srgbClr val="DDA61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84D22D0-E7EE-4E6B-A178-03F6FA30AB03}"/>
              </a:ext>
            </a:extLst>
          </p:cNvPr>
          <p:cNvSpPr/>
          <p:nvPr/>
        </p:nvSpPr>
        <p:spPr>
          <a:xfrm>
            <a:off x="11291148" y="2161536"/>
            <a:ext cx="91440" cy="91440"/>
          </a:xfrm>
          <a:prstGeom prst="ellipse">
            <a:avLst/>
          </a:prstGeom>
          <a:solidFill>
            <a:srgbClr val="3C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4D5CA87-3070-42B7-8EF6-2323524B1A57}"/>
              </a:ext>
            </a:extLst>
          </p:cNvPr>
          <p:cNvSpPr/>
          <p:nvPr/>
        </p:nvSpPr>
        <p:spPr>
          <a:xfrm>
            <a:off x="9491266" y="4626006"/>
            <a:ext cx="91440" cy="91440"/>
          </a:xfrm>
          <a:prstGeom prst="ellipse">
            <a:avLst/>
          </a:prstGeom>
          <a:solidFill>
            <a:srgbClr val="DDA61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E1D16B6-A1B8-465C-BC0A-D15568151C60}"/>
              </a:ext>
            </a:extLst>
          </p:cNvPr>
          <p:cNvSpPr/>
          <p:nvPr/>
        </p:nvSpPr>
        <p:spPr>
          <a:xfrm>
            <a:off x="11456137" y="1978530"/>
            <a:ext cx="91440" cy="91440"/>
          </a:xfrm>
          <a:prstGeom prst="ellipse">
            <a:avLst/>
          </a:prstGeom>
          <a:solidFill>
            <a:srgbClr val="DDA61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3002A38-73BD-4266-BE55-FE433B5F6954}"/>
              </a:ext>
            </a:extLst>
          </p:cNvPr>
          <p:cNvSpPr/>
          <p:nvPr/>
        </p:nvSpPr>
        <p:spPr>
          <a:xfrm>
            <a:off x="11838198" y="1738770"/>
            <a:ext cx="91440" cy="91440"/>
          </a:xfrm>
          <a:prstGeom prst="ellipse">
            <a:avLst/>
          </a:prstGeom>
          <a:solidFill>
            <a:srgbClr val="DDA61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FD58C2E-C3CD-4E76-B707-4B345F608458}"/>
              </a:ext>
            </a:extLst>
          </p:cNvPr>
          <p:cNvSpPr/>
          <p:nvPr/>
        </p:nvSpPr>
        <p:spPr>
          <a:xfrm>
            <a:off x="9259267" y="2161536"/>
            <a:ext cx="91440" cy="91440"/>
          </a:xfrm>
          <a:prstGeom prst="ellipse">
            <a:avLst/>
          </a:prstGeom>
          <a:solidFill>
            <a:srgbClr val="DDA61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067790B-54E4-4810-9C6A-3ABB69CAEB1B}"/>
              </a:ext>
            </a:extLst>
          </p:cNvPr>
          <p:cNvSpPr/>
          <p:nvPr/>
        </p:nvSpPr>
        <p:spPr>
          <a:xfrm>
            <a:off x="9310537" y="2063103"/>
            <a:ext cx="91440" cy="91440"/>
          </a:xfrm>
          <a:prstGeom prst="ellipse">
            <a:avLst/>
          </a:prstGeom>
          <a:solidFill>
            <a:srgbClr val="DDA61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8889321-1463-44D3-8D9B-75B28DAE704E}"/>
              </a:ext>
            </a:extLst>
          </p:cNvPr>
          <p:cNvSpPr/>
          <p:nvPr/>
        </p:nvSpPr>
        <p:spPr>
          <a:xfrm>
            <a:off x="12062302" y="1069660"/>
            <a:ext cx="91440" cy="91440"/>
          </a:xfrm>
          <a:prstGeom prst="ellipse">
            <a:avLst/>
          </a:prstGeom>
          <a:solidFill>
            <a:srgbClr val="DDA61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CD349AD-C647-4CDB-BD18-6161162120EF}"/>
              </a:ext>
            </a:extLst>
          </p:cNvPr>
          <p:cNvSpPr/>
          <p:nvPr/>
        </p:nvSpPr>
        <p:spPr>
          <a:xfrm>
            <a:off x="11970862" y="1925943"/>
            <a:ext cx="91440" cy="91440"/>
          </a:xfrm>
          <a:prstGeom prst="ellipse">
            <a:avLst/>
          </a:prstGeom>
          <a:solidFill>
            <a:srgbClr val="DDA61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Diamond 54">
            <a:extLst>
              <a:ext uri="{FF2B5EF4-FFF2-40B4-BE49-F238E27FC236}">
                <a16:creationId xmlns:a16="http://schemas.microsoft.com/office/drawing/2014/main" id="{80F2F0EA-36F4-4E2D-B1EE-083652637DFC}"/>
              </a:ext>
            </a:extLst>
          </p:cNvPr>
          <p:cNvSpPr/>
          <p:nvPr/>
        </p:nvSpPr>
        <p:spPr>
          <a:xfrm>
            <a:off x="11508876" y="2024250"/>
            <a:ext cx="91440" cy="9144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Diamond 55">
            <a:extLst>
              <a:ext uri="{FF2B5EF4-FFF2-40B4-BE49-F238E27FC236}">
                <a16:creationId xmlns:a16="http://schemas.microsoft.com/office/drawing/2014/main" id="{05C8BCC0-F890-49A9-8896-667196963426}"/>
              </a:ext>
            </a:extLst>
          </p:cNvPr>
          <p:cNvSpPr/>
          <p:nvPr/>
        </p:nvSpPr>
        <p:spPr>
          <a:xfrm>
            <a:off x="9482125" y="4769283"/>
            <a:ext cx="91440" cy="9144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Diamond 56">
            <a:extLst>
              <a:ext uri="{FF2B5EF4-FFF2-40B4-BE49-F238E27FC236}">
                <a16:creationId xmlns:a16="http://schemas.microsoft.com/office/drawing/2014/main" id="{A2DC364A-3D6F-4305-A772-293502A488C1}"/>
              </a:ext>
            </a:extLst>
          </p:cNvPr>
          <p:cNvSpPr/>
          <p:nvPr/>
        </p:nvSpPr>
        <p:spPr>
          <a:xfrm>
            <a:off x="9982577" y="3036634"/>
            <a:ext cx="91440" cy="9144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Diamond 57">
            <a:extLst>
              <a:ext uri="{FF2B5EF4-FFF2-40B4-BE49-F238E27FC236}">
                <a16:creationId xmlns:a16="http://schemas.microsoft.com/office/drawing/2014/main" id="{947C9241-14C8-4A5F-AF5B-86BB792A9D12}"/>
              </a:ext>
            </a:extLst>
          </p:cNvPr>
          <p:cNvSpPr/>
          <p:nvPr/>
        </p:nvSpPr>
        <p:spPr>
          <a:xfrm>
            <a:off x="10404887" y="2245128"/>
            <a:ext cx="91440" cy="9144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Diamond 58">
            <a:extLst>
              <a:ext uri="{FF2B5EF4-FFF2-40B4-BE49-F238E27FC236}">
                <a16:creationId xmlns:a16="http://schemas.microsoft.com/office/drawing/2014/main" id="{3B699AC2-EEC8-41C7-81F9-5CB40E83F8EF}"/>
              </a:ext>
            </a:extLst>
          </p:cNvPr>
          <p:cNvSpPr/>
          <p:nvPr/>
        </p:nvSpPr>
        <p:spPr>
          <a:xfrm>
            <a:off x="10850242" y="2780482"/>
            <a:ext cx="91440" cy="9144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Diamond 59">
            <a:extLst>
              <a:ext uri="{FF2B5EF4-FFF2-40B4-BE49-F238E27FC236}">
                <a16:creationId xmlns:a16="http://schemas.microsoft.com/office/drawing/2014/main" id="{E9CC16E1-E27A-4E60-B27D-B267AD6F2670}"/>
              </a:ext>
            </a:extLst>
          </p:cNvPr>
          <p:cNvSpPr/>
          <p:nvPr/>
        </p:nvSpPr>
        <p:spPr>
          <a:xfrm>
            <a:off x="9478563" y="2382288"/>
            <a:ext cx="91440" cy="9144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Diamond 60">
            <a:extLst>
              <a:ext uri="{FF2B5EF4-FFF2-40B4-BE49-F238E27FC236}">
                <a16:creationId xmlns:a16="http://schemas.microsoft.com/office/drawing/2014/main" id="{74F02381-7C7A-4853-9B4D-67C4FFD8228C}"/>
              </a:ext>
            </a:extLst>
          </p:cNvPr>
          <p:cNvSpPr/>
          <p:nvPr/>
        </p:nvSpPr>
        <p:spPr>
          <a:xfrm>
            <a:off x="11883918" y="905284"/>
            <a:ext cx="91440" cy="9144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Diamond 62">
            <a:extLst>
              <a:ext uri="{FF2B5EF4-FFF2-40B4-BE49-F238E27FC236}">
                <a16:creationId xmlns:a16="http://schemas.microsoft.com/office/drawing/2014/main" id="{BC30809C-2170-44EC-BBDB-05BDF3B29057}"/>
              </a:ext>
            </a:extLst>
          </p:cNvPr>
          <p:cNvSpPr/>
          <p:nvPr/>
        </p:nvSpPr>
        <p:spPr>
          <a:xfrm>
            <a:off x="8943322" y="3922974"/>
            <a:ext cx="91440" cy="9144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2EE51AF-BE18-48D7-B921-463949DA551E}"/>
              </a:ext>
            </a:extLst>
          </p:cNvPr>
          <p:cNvSpPr/>
          <p:nvPr/>
        </p:nvSpPr>
        <p:spPr>
          <a:xfrm>
            <a:off x="10956922" y="3339203"/>
            <a:ext cx="91440" cy="91440"/>
          </a:xfrm>
          <a:prstGeom prst="ellipse">
            <a:avLst/>
          </a:prstGeom>
          <a:solidFill>
            <a:srgbClr val="DDA61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Diamond 66">
            <a:extLst>
              <a:ext uri="{FF2B5EF4-FFF2-40B4-BE49-F238E27FC236}">
                <a16:creationId xmlns:a16="http://schemas.microsoft.com/office/drawing/2014/main" id="{23EAEB12-F805-4B97-A925-719A6E7B41D2}"/>
              </a:ext>
            </a:extLst>
          </p:cNvPr>
          <p:cNvSpPr/>
          <p:nvPr/>
        </p:nvSpPr>
        <p:spPr>
          <a:xfrm>
            <a:off x="11002642" y="2932882"/>
            <a:ext cx="91440" cy="9144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8E0306A-379E-47EA-B52E-09D95B615A1C}"/>
              </a:ext>
            </a:extLst>
          </p:cNvPr>
          <p:cNvSpPr/>
          <p:nvPr/>
        </p:nvSpPr>
        <p:spPr>
          <a:xfrm>
            <a:off x="10503" y="-537"/>
            <a:ext cx="6597305" cy="6851005"/>
          </a:xfrm>
          <a:prstGeom prst="rect">
            <a:avLst/>
          </a:prstGeom>
          <a:gradFill flip="none" rotWithShape="1">
            <a:gsLst>
              <a:gs pos="0">
                <a:srgbClr val="333333">
                  <a:alpha val="85000"/>
                </a:srgbClr>
              </a:gs>
              <a:gs pos="80000">
                <a:srgbClr val="333333"/>
              </a:gs>
              <a:gs pos="61000">
                <a:srgbClr val="333333"/>
              </a:gs>
              <a:gs pos="45000">
                <a:srgbClr val="333333"/>
              </a:gs>
              <a:gs pos="25000">
                <a:srgbClr val="333333"/>
              </a:gs>
              <a:gs pos="100000">
                <a:srgbClr val="333333">
                  <a:alpha val="66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9" name="Google Shape;85;p49" descr="ODMAP&#10;Overdose Detection&#10;Mapping Application Program">
            <a:extLst>
              <a:ext uri="{FF2B5EF4-FFF2-40B4-BE49-F238E27FC236}">
                <a16:creationId xmlns:a16="http://schemas.microsoft.com/office/drawing/2014/main" id="{1DFAD459-4D4E-48D8-BB63-593C3100D95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601" y="2440928"/>
            <a:ext cx="4680187" cy="1856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402730FD-7EF9-444D-8250-FA82CA6853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973" y="5048147"/>
            <a:ext cx="2443903" cy="676169"/>
          </a:xfrm>
          <a:prstGeom prst="rect">
            <a:avLst/>
          </a:prstGeom>
        </p:spPr>
      </p:pic>
      <p:pic>
        <p:nvPicPr>
          <p:cNvPr id="71" name="Google Shape;15;p48">
            <a:extLst>
              <a:ext uri="{FF2B5EF4-FFF2-40B4-BE49-F238E27FC236}">
                <a16:creationId xmlns:a16="http://schemas.microsoft.com/office/drawing/2014/main" id="{FBE2FB3B-92D0-44DE-9202-E0BEA99C1B3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61875" y="5805718"/>
            <a:ext cx="2488989" cy="8771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835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0CB2F4-6E1E-4FFF-BDAE-FB890D576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455" y="1624681"/>
            <a:ext cx="8876769" cy="3863121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Each case entry </a:t>
            </a:r>
            <a:r>
              <a:rPr lang="en-US" b="1" dirty="0">
                <a:solidFill>
                  <a:schemeClr val="tx1"/>
                </a:solidFill>
              </a:rPr>
              <a:t>must</a:t>
            </a:r>
            <a:r>
              <a:rPr lang="en-US" dirty="0">
                <a:solidFill>
                  <a:schemeClr val="tx1"/>
                </a:solidFill>
              </a:rPr>
              <a:t> include: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Date and Time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Location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Outcome (fatal/non-fatal)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Naloxone Administration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Agencies can add additional information, including (but not limited to):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Suspected drug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Transported to hospital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Naloxone left behind by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228600" indent="0"/>
            <a:endParaRPr lang="en-US" dirty="0"/>
          </a:p>
        </p:txBody>
      </p:sp>
      <p:sp>
        <p:nvSpPr>
          <p:cNvPr id="239" name="Google Shape;239;p9"/>
          <p:cNvSpPr txBox="1">
            <a:spLocks noGrp="1"/>
          </p:cNvSpPr>
          <p:nvPr>
            <p:ph type="ctrTitle"/>
          </p:nvPr>
        </p:nvSpPr>
        <p:spPr>
          <a:xfrm>
            <a:off x="464456" y="431688"/>
            <a:ext cx="10834915" cy="57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3600"/>
              <a:buFont typeface="Arial"/>
              <a:buNone/>
            </a:pPr>
            <a:r>
              <a:rPr lang="en-US" sz="3600"/>
              <a:t>Overdose Event Data Points Collected by ODMAP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701240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An API allows for the </a:t>
            </a:r>
            <a:r>
              <a:rPr lang="en-US" b="1" dirty="0">
                <a:solidFill>
                  <a:schemeClr val="tx1"/>
                </a:solidFill>
              </a:rPr>
              <a:t>direct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automated integration </a:t>
            </a:r>
            <a:r>
              <a:rPr lang="en-US" dirty="0">
                <a:solidFill>
                  <a:schemeClr val="tx1"/>
                </a:solidFill>
              </a:rPr>
              <a:t>of the two software systems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ODMAP utilizes a REST (Representational State Transfer) API, combined with a JSON payload to transfer data between both systems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This is a combination of modern technology that is </a:t>
            </a:r>
            <a:r>
              <a:rPr lang="en-US" b="1" dirty="0">
                <a:solidFill>
                  <a:schemeClr val="tx1"/>
                </a:solidFill>
              </a:rPr>
              <a:t>developer friendly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dirty="0">
                <a:solidFill>
                  <a:schemeClr val="tx1"/>
                </a:solidFill>
              </a:rPr>
              <a:t>compatible </a:t>
            </a:r>
            <a:r>
              <a:rPr lang="en-US" dirty="0">
                <a:solidFill>
                  <a:schemeClr val="tx1"/>
                </a:solidFill>
              </a:rPr>
              <a:t>with </a:t>
            </a:r>
            <a:r>
              <a:rPr lang="en-US" b="1" dirty="0">
                <a:solidFill>
                  <a:schemeClr val="tx1"/>
                </a:solidFill>
              </a:rPr>
              <a:t>nearly all </a:t>
            </a:r>
            <a:r>
              <a:rPr lang="en-US" dirty="0">
                <a:solidFill>
                  <a:schemeClr val="tx1"/>
                </a:solidFill>
              </a:rPr>
              <a:t>programming languages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API requires some set up at the beginning but does not require any changes to an agencies current data entry protocol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/>
              <a:t>Real-time Data Collection through APIs</a:t>
            </a:r>
          </a:p>
        </p:txBody>
      </p:sp>
    </p:spTree>
    <p:extLst>
      <p:ext uri="{BB962C8B-B14F-4D97-AF65-F5344CB8AC3E}">
        <p14:creationId xmlns:p14="http://schemas.microsoft.com/office/powerpoint/2010/main" val="1637915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125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ODMAP is not considered a “system of record” – it collects location, date/time, fatality status, and naloxone administration</a:t>
            </a:r>
          </a:p>
          <a:p>
            <a:pPr marL="285750" lvl="4" indent="-285750">
              <a:lnSpc>
                <a:spcPct val="125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information captured by ODMAP is not considered PHI - the location is translated into a geo-located point where an overdose occurred without any other information about a person</a:t>
            </a:r>
          </a:p>
          <a:p>
            <a:pPr marL="285750" lvl="4" indent="-285750">
              <a:lnSpc>
                <a:spcPct val="125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W/B HIDTA and ODMAP do not retain any address information within the platform or on the server (they are deleted)  </a:t>
            </a:r>
          </a:p>
          <a:p>
            <a:pPr marL="285750" lvl="4" indent="-285750">
              <a:lnSpc>
                <a:spcPct val="125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ODMAP Zoom function is restricted to a zoom Level ID: 15 (scale of 1:18055.95)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/>
              <a:t>ODMAP and HIPAA</a:t>
            </a:r>
          </a:p>
        </p:txBody>
      </p:sp>
    </p:spTree>
    <p:extLst>
      <p:ext uri="{BB962C8B-B14F-4D97-AF65-F5344CB8AC3E}">
        <p14:creationId xmlns:p14="http://schemas.microsoft.com/office/powerpoint/2010/main" val="2676277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0CB2F4-6E1E-4FFF-BDAE-FB890D576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456" y="2018300"/>
            <a:ext cx="10689098" cy="3863121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ODMAP is a Data Steward, it does not own the data submitted by agencies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All ODMAP agencies sign a Participation Agreement outlining the data sharing practices and limitations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Raw data cannot be downloaded or shared, unless an MOU is signed, or the submitting agency shares the information </a:t>
            </a:r>
          </a:p>
          <a:p>
            <a:pPr marL="228600" indent="0"/>
            <a:endParaRPr lang="en-US" dirty="0"/>
          </a:p>
        </p:txBody>
      </p:sp>
      <p:sp>
        <p:nvSpPr>
          <p:cNvPr id="239" name="Google Shape;239;p9"/>
          <p:cNvSpPr txBox="1">
            <a:spLocks noGrp="1"/>
          </p:cNvSpPr>
          <p:nvPr>
            <p:ph type="ctrTitle"/>
          </p:nvPr>
        </p:nvSpPr>
        <p:spPr>
          <a:xfrm>
            <a:off x="464456" y="431688"/>
            <a:ext cx="10834915" cy="57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3600"/>
              <a:buFont typeface="Arial"/>
              <a:buNone/>
            </a:pPr>
            <a:r>
              <a:rPr lang="en-US" sz="3600" dirty="0"/>
              <a:t>Sharing Data with ODMAP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812946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9;p35">
            <a:extLst>
              <a:ext uri="{FF2B5EF4-FFF2-40B4-BE49-F238E27FC236}">
                <a16:creationId xmlns:a16="http://schemas.microsoft.com/office/drawing/2014/main" id="{B8FB00DF-64FA-4CFD-98F0-1A01EFDAE0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2169" y="2340071"/>
            <a:ext cx="7903639" cy="217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4800" b="1">
                <a:solidFill>
                  <a:schemeClr val="tx1"/>
                </a:solidFill>
              </a:rPr>
              <a:t>ODMAP Tools</a:t>
            </a:r>
            <a:br>
              <a:rPr lang="en-US" sz="4400"/>
            </a:br>
            <a:r>
              <a:rPr lang="en-US" sz="2400" b="1">
                <a:solidFill>
                  <a:srgbClr val="9E0000"/>
                </a:solidFill>
              </a:rPr>
              <a:t>The National Map and Spike Alerts</a:t>
            </a:r>
            <a:br>
              <a:rPr lang="en-US" sz="1400" i="1"/>
            </a:b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961799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64455" y="1497439"/>
            <a:ext cx="11153803" cy="3863121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125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ODMAP National Map</a:t>
            </a:r>
          </a:p>
          <a:p>
            <a:pPr marL="742950" lvl="1" indent="-285750">
              <a:lnSpc>
                <a:spcPct val="125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Cross jurisdiction suspected event information </a:t>
            </a:r>
          </a:p>
          <a:p>
            <a:pPr marL="742950" lvl="1" indent="-285750">
              <a:lnSpc>
                <a:spcPct val="125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Filters</a:t>
            </a:r>
          </a:p>
          <a:p>
            <a:pPr marL="742950" lvl="1" indent="-285750">
              <a:lnSpc>
                <a:spcPct val="125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Heat maps </a:t>
            </a:r>
          </a:p>
          <a:p>
            <a:pPr marL="742950" lvl="1" indent="-285750">
              <a:lnSpc>
                <a:spcPct val="125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Charts</a:t>
            </a:r>
          </a:p>
          <a:p>
            <a:pPr marL="285750" indent="-285750">
              <a:lnSpc>
                <a:spcPct val="125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Spike, Overdose, and Statewide Alerts </a:t>
            </a:r>
          </a:p>
          <a:p>
            <a:pPr marL="285750" indent="-285750">
              <a:lnSpc>
                <a:spcPct val="125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Adding personal data and Esri web layers </a:t>
            </a:r>
          </a:p>
          <a:p>
            <a:pPr marL="285750" indent="-285750">
              <a:lnSpc>
                <a:spcPct val="125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Multiple agencies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providing data for areas, capturing more suspected events</a:t>
            </a:r>
          </a:p>
          <a:p>
            <a:pPr marL="285750" indent="-285750">
              <a:lnSpc>
                <a:spcPct val="125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lnSpc>
                <a:spcPct val="125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ODMAP Features</a:t>
            </a:r>
          </a:p>
        </p:txBody>
      </p:sp>
    </p:spTree>
    <p:extLst>
      <p:ext uri="{BB962C8B-B14F-4D97-AF65-F5344CB8AC3E}">
        <p14:creationId xmlns:p14="http://schemas.microsoft.com/office/powerpoint/2010/main" val="4191048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BFADB6-FFAB-44D6-BC5E-9953CB5DCD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National Map and Its Features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BF9A1-6EE5-4CB8-B4ED-7F3B647E0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926" y="1408500"/>
            <a:ext cx="8332237" cy="468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78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BFADB6-FFAB-44D6-BC5E-9953CB5DC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National Map and It’s Features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BF9A1-6EE5-4CB8-B4ED-7F3B647E0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6645" y="-1484243"/>
            <a:ext cx="16002662" cy="899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62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3BF9A1-6EE5-4CB8-B4ED-7F3B647E0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957" y="-5872906"/>
            <a:ext cx="19375918" cy="108888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BF0626-EFCB-134F-8741-A673DFBCE653}"/>
              </a:ext>
            </a:extLst>
          </p:cNvPr>
          <p:cNvSpPr txBox="1"/>
          <p:nvPr/>
        </p:nvSpPr>
        <p:spPr>
          <a:xfrm>
            <a:off x="384313" y="2508310"/>
            <a:ext cx="410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Default 24-hour summary statistics</a:t>
            </a:r>
          </a:p>
        </p:txBody>
      </p:sp>
    </p:spTree>
    <p:extLst>
      <p:ext uri="{BB962C8B-B14F-4D97-AF65-F5344CB8AC3E}">
        <p14:creationId xmlns:p14="http://schemas.microsoft.com/office/powerpoint/2010/main" val="448231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3BF9A1-6EE5-4CB8-B4ED-7F3B647E0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97234" y="-1367166"/>
            <a:ext cx="19375918" cy="108888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BF0626-EFCB-134F-8741-A673DFBCE653}"/>
              </a:ext>
            </a:extLst>
          </p:cNvPr>
          <p:cNvSpPr txBox="1"/>
          <p:nvPr/>
        </p:nvSpPr>
        <p:spPr>
          <a:xfrm>
            <a:off x="7301948" y="1197720"/>
            <a:ext cx="410817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Built-in filters to do deep dives into ODMAP data, including: </a:t>
            </a:r>
          </a:p>
          <a:p>
            <a:pPr>
              <a:buClr>
                <a:schemeClr val="tx1"/>
              </a:buClr>
            </a:pP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Date and times 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Location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Type of drug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9E0000"/>
              </a:solidFill>
              <a:latin typeface="+mj-lt"/>
            </a:endParaRPr>
          </a:p>
          <a:p>
            <a:endParaRPr lang="en-US" sz="3600" dirty="0">
              <a:solidFill>
                <a:srgbClr val="9E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9952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15538" y="1581777"/>
            <a:ext cx="5364254" cy="3863121"/>
          </a:xfrm>
        </p:spPr>
        <p:txBody>
          <a:bodyPr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</a:rPr>
              <a:t>For the first time, in 2021, it was estimated that over 100,000 persons died of a drug-related death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</a:rPr>
              <a:t>This is only the number of deaths and does not capture the number of persons who overdosed or the number of persons who currently use/misuse drugs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</a:rPr>
              <a:t>This is not a new epidemic; it continues to change over time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Severity of the Problem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AB40F38-1DB3-702B-DCA5-B1A5348C3E61}"/>
              </a:ext>
            </a:extLst>
          </p:cNvPr>
          <p:cNvGraphicFramePr/>
          <p:nvPr/>
        </p:nvGraphicFramePr>
        <p:xfrm>
          <a:off x="5954486" y="2007291"/>
          <a:ext cx="5364254" cy="3863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4653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3BF9A1-6EE5-4CB8-B4ED-7F3B647E0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396656" y="-2087741"/>
            <a:ext cx="25137098" cy="14126512"/>
          </a:xfrm>
          <a:prstGeom prst="rect">
            <a:avLst/>
          </a:prstGeom>
        </p:spPr>
      </p:pic>
      <p:sp>
        <p:nvSpPr>
          <p:cNvPr id="10" name="Left Arrow 9">
            <a:extLst>
              <a:ext uri="{FF2B5EF4-FFF2-40B4-BE49-F238E27FC236}">
                <a16:creationId xmlns:a16="http://schemas.microsoft.com/office/drawing/2014/main" id="{24C6423B-E0B9-E408-6018-C4037F726C2A}"/>
              </a:ext>
            </a:extLst>
          </p:cNvPr>
          <p:cNvSpPr/>
          <p:nvPr/>
        </p:nvSpPr>
        <p:spPr>
          <a:xfrm>
            <a:off x="5103394" y="3797974"/>
            <a:ext cx="1985212" cy="577515"/>
          </a:xfrm>
          <a:prstGeom prst="leftArrow">
            <a:avLst/>
          </a:prstGeom>
          <a:solidFill>
            <a:srgbClr val="9E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2BF4D4FF-B217-45CF-2358-A8029058EE49}"/>
              </a:ext>
            </a:extLst>
          </p:cNvPr>
          <p:cNvSpPr/>
          <p:nvPr/>
        </p:nvSpPr>
        <p:spPr>
          <a:xfrm>
            <a:off x="5103394" y="2314070"/>
            <a:ext cx="1985212" cy="577515"/>
          </a:xfrm>
          <a:prstGeom prst="leftArrow">
            <a:avLst/>
          </a:prstGeom>
          <a:solidFill>
            <a:srgbClr val="9E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 Arrow 11">
            <a:extLst>
              <a:ext uri="{FF2B5EF4-FFF2-40B4-BE49-F238E27FC236}">
                <a16:creationId xmlns:a16="http://schemas.microsoft.com/office/drawing/2014/main" id="{AE8814D6-F77E-1BB7-6F42-ED76AD0006BF}"/>
              </a:ext>
            </a:extLst>
          </p:cNvPr>
          <p:cNvSpPr/>
          <p:nvPr/>
        </p:nvSpPr>
        <p:spPr>
          <a:xfrm>
            <a:off x="5103394" y="3056022"/>
            <a:ext cx="1985212" cy="577515"/>
          </a:xfrm>
          <a:prstGeom prst="leftArrow">
            <a:avLst/>
          </a:prstGeom>
          <a:solidFill>
            <a:srgbClr val="9E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62E016F7-4FD5-469C-6384-91A756F6657D}"/>
              </a:ext>
            </a:extLst>
          </p:cNvPr>
          <p:cNvSpPr/>
          <p:nvPr/>
        </p:nvSpPr>
        <p:spPr>
          <a:xfrm>
            <a:off x="5103394" y="1570117"/>
            <a:ext cx="1985212" cy="577515"/>
          </a:xfrm>
          <a:prstGeom prst="leftArrow">
            <a:avLst/>
          </a:prstGeom>
          <a:solidFill>
            <a:srgbClr val="9E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EC48E9-C2C3-E942-4ADD-50BD1AE17DD0}"/>
              </a:ext>
            </a:extLst>
          </p:cNvPr>
          <p:cNvSpPr txBox="1"/>
          <p:nvPr/>
        </p:nvSpPr>
        <p:spPr>
          <a:xfrm>
            <a:off x="7638658" y="1196827"/>
            <a:ext cx="41081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View the map legend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Change the look of the map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Print your Map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Add your own data or ESRi Layer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9E0000"/>
              </a:solidFill>
              <a:latin typeface="+mj-lt"/>
            </a:endParaRPr>
          </a:p>
          <a:p>
            <a:endParaRPr lang="en-US" sz="3600" dirty="0">
              <a:solidFill>
                <a:srgbClr val="9E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2190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3BF9A1-6EE5-4CB8-B4ED-7F3B647E0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027200"/>
            <a:ext cx="23364823" cy="131305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A198DF-E765-CA4B-A06E-3D209ED893EE}"/>
              </a:ext>
            </a:extLst>
          </p:cNvPr>
          <p:cNvSpPr txBox="1"/>
          <p:nvPr/>
        </p:nvSpPr>
        <p:spPr>
          <a:xfrm>
            <a:off x="265044" y="1027200"/>
            <a:ext cx="410817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Built-in charts, including: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Type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Day of Week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Hour of Day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By day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By month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Multiple county/state line chart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Grid for reviewing overdose information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endParaRPr lang="en-US" sz="3200" dirty="0">
              <a:solidFill>
                <a:srgbClr val="9E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005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2BDA72-28C8-4804-A7F5-691359BC6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832" y="638622"/>
            <a:ext cx="7119432" cy="558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13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Spike Alert Process</a:t>
            </a: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521FCD8-FEFA-58AD-7E87-93FF9E5BD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450" y="629860"/>
            <a:ext cx="8958164" cy="671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60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40C78F-D16A-AE42-113D-8AFD1C6563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Spike Alerts Work</a:t>
            </a:r>
          </a:p>
        </p:txBody>
      </p:sp>
      <p:pic>
        <p:nvPicPr>
          <p:cNvPr id="4" name="Online Media 3" descr="ODMAP Spike Alerts">
            <a:hlinkClick r:id="" action="ppaction://media"/>
            <a:extLst>
              <a:ext uri="{FF2B5EF4-FFF2-40B4-BE49-F238E27FC236}">
                <a16:creationId xmlns:a16="http://schemas.microsoft.com/office/drawing/2014/main" id="{27E8A240-9F1E-0277-C36F-00C8A189D5D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98437" y="1811951"/>
            <a:ext cx="7395125" cy="417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9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Spike Alert Formats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26E98329-71DD-9D42-7D48-3AD3129274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45258" y="1779747"/>
            <a:ext cx="5214027" cy="4361629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646C10DD-C09A-F1D4-512E-01B1D3AC6B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57014" y="1367646"/>
            <a:ext cx="2795289" cy="518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62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EB6729-45D3-7023-96F6-223B827488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Spike Alert Analysis: I - 77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E908ED-0332-E269-9E62-08DA04D8DF21}"/>
              </a:ext>
            </a:extLst>
          </p:cNvPr>
          <p:cNvSpPr/>
          <p:nvPr/>
        </p:nvSpPr>
        <p:spPr>
          <a:xfrm>
            <a:off x="7564623" y="1547404"/>
            <a:ext cx="43152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October 20</a:t>
            </a:r>
            <a:r>
              <a:rPr lang="en-US" sz="1600" b="1" baseline="30000" dirty="0">
                <a:solidFill>
                  <a:schemeClr val="tx1"/>
                </a:solidFill>
              </a:rPr>
              <a:t>th</a:t>
            </a:r>
            <a:r>
              <a:rPr lang="en-US" sz="1600" b="1" dirty="0">
                <a:solidFill>
                  <a:schemeClr val="tx1"/>
                </a:solidFill>
              </a:rPr>
              <a:t> – October 21</a:t>
            </a:r>
            <a:r>
              <a:rPr lang="en-US" sz="1600" b="1" baseline="30000" dirty="0">
                <a:solidFill>
                  <a:schemeClr val="tx1"/>
                </a:solidFill>
              </a:rPr>
              <a:t>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4181-C0E5-7AEA-59D1-E54B270DCA03}"/>
              </a:ext>
            </a:extLst>
          </p:cNvPr>
          <p:cNvSpPr/>
          <p:nvPr/>
        </p:nvSpPr>
        <p:spPr>
          <a:xfrm>
            <a:off x="7898609" y="2841030"/>
            <a:ext cx="37289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California to Midwest April 7</a:t>
            </a:r>
            <a:r>
              <a:rPr lang="en-US" b="1" baseline="30000" dirty="0">
                <a:solidFill>
                  <a:schemeClr val="bg1"/>
                </a:solidFill>
              </a:rPr>
              <a:t>th</a:t>
            </a:r>
            <a:r>
              <a:rPr lang="en-US" b="1" dirty="0">
                <a:solidFill>
                  <a:schemeClr val="bg1"/>
                </a:solidFill>
              </a:rPr>
              <a:t> – April 12th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0DF361-036F-90CB-A6C9-35BDA0F57DED}"/>
              </a:ext>
            </a:extLst>
          </p:cNvPr>
          <p:cNvSpPr txBox="1">
            <a:spLocks/>
          </p:cNvSpPr>
          <p:nvPr/>
        </p:nvSpPr>
        <p:spPr>
          <a:xfrm>
            <a:off x="7564623" y="1885958"/>
            <a:ext cx="3853603" cy="680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200" b="1" dirty="0">
                <a:solidFill>
                  <a:srgbClr val="9E0000"/>
                </a:solidFill>
              </a:rPr>
              <a:t>Cuyahoga County, OH</a:t>
            </a:r>
          </a:p>
          <a:p>
            <a:pPr>
              <a:lnSpc>
                <a:spcPct val="100000"/>
              </a:lnSpc>
            </a:pPr>
            <a:r>
              <a:rPr lang="en-US" sz="1200" b="1" dirty="0">
                <a:solidFill>
                  <a:schemeClr val="tx1"/>
                </a:solidFill>
              </a:rPr>
              <a:t>Spike Started: 10/20 at 1321, 4 Overdoses</a:t>
            </a:r>
            <a:endParaRPr lang="en-US" sz="1200" b="1" dirty="0">
              <a:solidFill>
                <a:srgbClr val="9E0000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2F964BD-6DFB-23F4-2D49-D317D127031A}"/>
              </a:ext>
            </a:extLst>
          </p:cNvPr>
          <p:cNvSpPr txBox="1">
            <a:spLocks/>
          </p:cNvSpPr>
          <p:nvPr/>
        </p:nvSpPr>
        <p:spPr>
          <a:xfrm>
            <a:off x="7475862" y="3211774"/>
            <a:ext cx="3853603" cy="680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200" b="1" dirty="0">
                <a:solidFill>
                  <a:srgbClr val="9E0000"/>
                </a:solidFill>
              </a:rPr>
              <a:t> ALAMANCE, NC</a:t>
            </a:r>
          </a:p>
          <a:p>
            <a:pPr>
              <a:lnSpc>
                <a:spcPct val="100000"/>
              </a:lnSpc>
            </a:pPr>
            <a:r>
              <a:rPr lang="en-US" sz="1200" b="1" dirty="0">
                <a:solidFill>
                  <a:schemeClr val="tx1"/>
                </a:solidFill>
              </a:rPr>
              <a:t>Spike Started: 10/21 at 1419, 3 Overdoses</a:t>
            </a:r>
            <a:endParaRPr lang="en-US" sz="1200" b="1" dirty="0">
              <a:solidFill>
                <a:srgbClr val="9E0000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8F9E6B5-69B8-CBF1-EE44-537A249FF7D8}"/>
              </a:ext>
            </a:extLst>
          </p:cNvPr>
          <p:cNvSpPr txBox="1">
            <a:spLocks/>
          </p:cNvSpPr>
          <p:nvPr/>
        </p:nvSpPr>
        <p:spPr>
          <a:xfrm>
            <a:off x="7475863" y="2566756"/>
            <a:ext cx="3853603" cy="680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200" b="1" dirty="0">
                <a:solidFill>
                  <a:srgbClr val="9E0000"/>
                </a:solidFill>
              </a:rPr>
              <a:t> Wood County, WV</a:t>
            </a:r>
          </a:p>
          <a:p>
            <a:pPr>
              <a:lnSpc>
                <a:spcPct val="100000"/>
              </a:lnSpc>
            </a:pPr>
            <a:r>
              <a:rPr lang="en-US" sz="1200" b="1" dirty="0">
                <a:solidFill>
                  <a:schemeClr val="tx1"/>
                </a:solidFill>
              </a:rPr>
              <a:t> Spike Started: 10/20 at 2014, 3 Overdoses</a:t>
            </a:r>
            <a:endParaRPr lang="en-US" sz="1200" b="1" dirty="0">
              <a:solidFill>
                <a:srgbClr val="9E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006305-E3AE-C0F8-B357-B65547D10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33" y="1547404"/>
            <a:ext cx="6402278" cy="475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2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50256-0DA2-336A-924D-2455938B5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4385" y="1805168"/>
            <a:ext cx="5343677" cy="3863121"/>
          </a:xfrm>
        </p:spPr>
        <p:txBody>
          <a:bodyPr/>
          <a:lstStyle/>
          <a:p>
            <a:pPr marL="233363" indent="-4763"/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March of 2023, the Department of Justice’s Organized Crime Drug Enforcement Task Force (OCDETF) conducted an investigation that led to  a significant drug seizure in the Charleston area. “Operation Smoke and Mirrors” led to </a:t>
            </a: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54 arrests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over </a:t>
            </a: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 pounds of methamphetamine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28 pounds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cocaine being seized. In addition, officials seized </a:t>
            </a: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 pounds of fentanyl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which represents more than 4.5 million lethal doses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233363" indent="-4763"/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EB6729-45D3-7023-96F6-223B827488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Operation Smoke and Mirrors</a:t>
            </a:r>
          </a:p>
        </p:txBody>
      </p:sp>
      <p:pic>
        <p:nvPicPr>
          <p:cNvPr id="15" name="Picture 1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B791457-B431-8393-DECD-34491E59B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38" y="1942880"/>
            <a:ext cx="5652062" cy="367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84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50256-0DA2-336A-924D-2455938B5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228" y="1400157"/>
            <a:ext cx="11727544" cy="906179"/>
          </a:xfrm>
        </p:spPr>
        <p:txBody>
          <a:bodyPr/>
          <a:lstStyle/>
          <a:p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“Operation Smoke and Mirrors” had a significant impact on drug overdoses in the Charleston area. Overdoses </a:t>
            </a:r>
            <a:r>
              <a:rPr lang="en-US" sz="1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decreased by 91 percent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March of 2023, when compared to the same time last year.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EB6729-45D3-7023-96F6-223B82748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56" y="431688"/>
            <a:ext cx="10834915" cy="575808"/>
          </a:xfrm>
        </p:spPr>
        <p:txBody>
          <a:bodyPr/>
          <a:lstStyle/>
          <a:p>
            <a:r>
              <a:rPr lang="en-US" dirty="0"/>
              <a:t>Operation Smoke and Mirrors Impact on Kanawha County, WV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5A0465-16C1-7DB8-2D3D-FD4F2DE4B792}"/>
              </a:ext>
            </a:extLst>
          </p:cNvPr>
          <p:cNvGrpSpPr/>
          <p:nvPr/>
        </p:nvGrpSpPr>
        <p:grpSpPr>
          <a:xfrm>
            <a:off x="232228" y="2327447"/>
            <a:ext cx="4170410" cy="3980833"/>
            <a:chOff x="2628900" y="1454175"/>
            <a:chExt cx="3451225" cy="3711550"/>
          </a:xfrm>
        </p:grpSpPr>
        <p:pic>
          <p:nvPicPr>
            <p:cNvPr id="2" name="Picture 1" descr="Map&#10;&#10;Description automatically generated">
              <a:extLst>
                <a:ext uri="{FF2B5EF4-FFF2-40B4-BE49-F238E27FC236}">
                  <a16:creationId xmlns:a16="http://schemas.microsoft.com/office/drawing/2014/main" id="{CD0742E5-97F9-DC82-B9EB-962CBA2C3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8900" y="1670050"/>
              <a:ext cx="3451225" cy="3495675"/>
            </a:xfrm>
            <a:prstGeom prst="rect">
              <a:avLst/>
            </a:prstGeom>
          </p:spPr>
        </p:pic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FBEBAD13-D7CE-3CB6-567D-B8A001298D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9708" y="1454175"/>
              <a:ext cx="1924050" cy="2609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March 1 – March 31, 2022</a:t>
              </a:r>
              <a:endParaRPr lang="en-US" sz="12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A7F881C-9B9A-DDE0-FFBB-F16EAFD4F470}"/>
              </a:ext>
            </a:extLst>
          </p:cNvPr>
          <p:cNvGrpSpPr/>
          <p:nvPr/>
        </p:nvGrpSpPr>
        <p:grpSpPr>
          <a:xfrm>
            <a:off x="6331356" y="2275602"/>
            <a:ext cx="4170409" cy="4150710"/>
            <a:chOff x="10142527" y="1458013"/>
            <a:chExt cx="3670776" cy="3822661"/>
          </a:xfrm>
        </p:grpSpPr>
        <p:pic>
          <p:nvPicPr>
            <p:cNvPr id="5" name="Picture 4" descr="Map&#10;&#10;Description automatically generated">
              <a:extLst>
                <a:ext uri="{FF2B5EF4-FFF2-40B4-BE49-F238E27FC236}">
                  <a16:creationId xmlns:a16="http://schemas.microsoft.com/office/drawing/2014/main" id="{B34A5D22-404D-B8F6-AFDF-23478B02A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2527" y="1610573"/>
              <a:ext cx="3670776" cy="3670101"/>
            </a:xfrm>
            <a:prstGeom prst="rect">
              <a:avLst/>
            </a:prstGeom>
          </p:spPr>
        </p:pic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2CEF078E-8829-8DFA-A843-FE1580E5F4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63514" y="1458013"/>
              <a:ext cx="1828800" cy="2609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March 1 – March 31, 2023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D9C4C5D-84B2-6D7D-734E-4F9A608F6D46}"/>
              </a:ext>
            </a:extLst>
          </p:cNvPr>
          <p:cNvCxnSpPr/>
          <p:nvPr/>
        </p:nvCxnSpPr>
        <p:spPr>
          <a:xfrm>
            <a:off x="4722228" y="4192257"/>
            <a:ext cx="1289539" cy="0"/>
          </a:xfrm>
          <a:prstGeom prst="straightConnector1">
            <a:avLst/>
          </a:prstGeom>
          <a:ln w="196850">
            <a:solidFill>
              <a:srgbClr val="9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36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9;p35">
            <a:extLst>
              <a:ext uri="{FF2B5EF4-FFF2-40B4-BE49-F238E27FC236}">
                <a16:creationId xmlns:a16="http://schemas.microsoft.com/office/drawing/2014/main" id="{B8FB00DF-64FA-4CFD-98F0-1A01EFDAE0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2169" y="2340071"/>
            <a:ext cx="7903639" cy="217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4800" b="1">
                <a:solidFill>
                  <a:schemeClr val="tx1"/>
                </a:solidFill>
              </a:rPr>
              <a:t>ODMAP in the Field</a:t>
            </a:r>
            <a:br>
              <a:rPr lang="en-US" sz="4400"/>
            </a:br>
            <a:r>
              <a:rPr lang="en-US" sz="2400" b="1">
                <a:solidFill>
                  <a:srgbClr val="9E0000"/>
                </a:solidFill>
              </a:rPr>
              <a:t>How do Agencies Use the Data in ODMAP to Drive Decisions</a:t>
            </a:r>
            <a:br>
              <a:rPr lang="en-US" sz="1400" i="1"/>
            </a:b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692538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7EA13B-A858-B240-899A-2DCF6DA13E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The Continued Rise of Fentanyl Related Deaths</a:t>
            </a:r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075B097-7768-2E45-9A35-8D96BB08B540}"/>
              </a:ext>
            </a:extLst>
          </p:cNvPr>
          <p:cNvGraphicFramePr/>
          <p:nvPr/>
        </p:nvGraphicFramePr>
        <p:xfrm>
          <a:off x="1073426" y="1833749"/>
          <a:ext cx="8966989" cy="459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78964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D61BBA-5B09-419D-A03B-6AFF91E61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785" y="1682364"/>
            <a:ext cx="5461215" cy="3863121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June 28, 2021, a spike alert was triggered for Arlington County, Virginia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safety and health officials reached out to neighboring counties to identify scope of the spike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other Northern Virginia counties reported higher than normal overdoses over the past weekend 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Arlington County stakeholders </a:t>
            </a: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drafted a community alert and posted information on their coalition Facebook page, it included: 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on</a:t>
            </a: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presence of Fentanyl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resources 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on the local Safe Reporting of an Overdose Law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830F15-32C9-405D-BCCA-82875E50A6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Spike Alerts in the Field: Arlington County, VA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9ECBFBE-FC11-4C20-A71E-533430589F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46" t="21569" r="33760" b="34248"/>
          <a:stretch/>
        </p:blipFill>
        <p:spPr>
          <a:xfrm>
            <a:off x="7275760" y="1764219"/>
            <a:ext cx="3702955" cy="378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3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CCE14E-0BEE-4E92-9D51-762C87F24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455" y="1723292"/>
            <a:ext cx="10536337" cy="3863121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Agencies create a tailored spike response program to ensure there is a quick response to increases or spikes in overdoses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Should include public health, law enforcement, EMS, hospitals, and adjacent agencies (i.e. medical examiners/coroners and hospitals)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Can set up spikes for any threshold on ODMAP, so agencies can be alerted based on their agency's prevention/response program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726772-9ED7-4712-B8E0-BAC93DA8EB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Spike Alert Response Teams/Protocols</a:t>
            </a:r>
          </a:p>
        </p:txBody>
      </p:sp>
    </p:spTree>
    <p:extLst>
      <p:ext uri="{BB962C8B-B14F-4D97-AF65-F5344CB8AC3E}">
        <p14:creationId xmlns:p14="http://schemas.microsoft.com/office/powerpoint/2010/main" val="968493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CCE14E-0BEE-4E92-9D51-762C87F24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455" y="1723292"/>
            <a:ext cx="7130663" cy="3863121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Agencies can use ODMAP to identify cases in their specified jurisdiction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Once an overdose is identified, they will connect with the reporting agency and implement their follow-up protocol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Specific case information comes from the agency itself, not ODMAP</a:t>
            </a:r>
          </a:p>
          <a:p>
            <a:pPr marL="228600" indent="0"/>
            <a:endParaRPr lang="en-US">
              <a:solidFill>
                <a:schemeClr val="tx1"/>
              </a:solidFill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726772-9ED7-4712-B8E0-BAC93DA8EB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Outreach Teams</a:t>
            </a:r>
          </a:p>
        </p:txBody>
      </p:sp>
      <p:pic>
        <p:nvPicPr>
          <p:cNvPr id="5" name="Graphic 4" descr="Handshake with solid fill">
            <a:extLst>
              <a:ext uri="{FF2B5EF4-FFF2-40B4-BE49-F238E27FC236}">
                <a16:creationId xmlns:a16="http://schemas.microsoft.com/office/drawing/2014/main" id="{E1776D9A-63F8-4144-98AD-7A446DA15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9806" y="2258706"/>
            <a:ext cx="2877988" cy="287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07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3C2D6F-A6AD-854E-AB97-9F8B24043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455" y="1723292"/>
            <a:ext cx="6774545" cy="3863121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Public health data/solutions alone </a:t>
            </a:r>
            <a:r>
              <a:rPr lang="en-US" b="1" dirty="0">
                <a:solidFill>
                  <a:schemeClr val="tx1"/>
                </a:solidFill>
              </a:rPr>
              <a:t>cannot</a:t>
            </a:r>
            <a:r>
              <a:rPr lang="en-US" dirty="0">
                <a:solidFill>
                  <a:schemeClr val="tx1"/>
                </a:solidFill>
              </a:rPr>
              <a:t> “solve” the current epidemic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Public safety data/solutions alone </a:t>
            </a:r>
            <a:r>
              <a:rPr lang="en-US" b="1" dirty="0">
                <a:solidFill>
                  <a:schemeClr val="tx1"/>
                </a:solidFill>
              </a:rPr>
              <a:t>cannot</a:t>
            </a:r>
            <a:r>
              <a:rPr lang="en-US" dirty="0">
                <a:solidFill>
                  <a:schemeClr val="tx1"/>
                </a:solidFill>
              </a:rPr>
              <a:t> “solve” the current epidemic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Retroactive data alone </a:t>
            </a:r>
            <a:r>
              <a:rPr lang="en-US" b="1" dirty="0">
                <a:solidFill>
                  <a:schemeClr val="tx1"/>
                </a:solidFill>
              </a:rPr>
              <a:t>cannot</a:t>
            </a:r>
            <a:r>
              <a:rPr lang="en-US" dirty="0">
                <a:solidFill>
                  <a:schemeClr val="tx1"/>
                </a:solidFill>
              </a:rPr>
              <a:t> drive life-saving decisions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Collaboration </a:t>
            </a:r>
            <a:r>
              <a:rPr lang="en-US" b="1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chemeClr val="tx1"/>
                </a:solidFill>
              </a:rPr>
              <a:t> real-time data helps save lives and drive short and long-term decisions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6F119D-BD87-0145-9739-35DA5A526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56" y="431688"/>
            <a:ext cx="11498944" cy="575808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Real-time Public Health and Safety Data Collaboration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D525C2-71B1-A94B-9F50-AAC511F9A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376" y="2009323"/>
            <a:ext cx="3774642" cy="329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70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79FBD2-285B-F940-9EC5-A4B0A8985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456" y="1723292"/>
            <a:ext cx="5250474" cy="3863121"/>
          </a:xfrm>
        </p:spPr>
        <p:txBody>
          <a:bodyPr/>
          <a:lstStyle/>
          <a:p>
            <a:pPr marL="246063" indent="0"/>
            <a:r>
              <a:rPr lang="en-US" dirty="0">
                <a:solidFill>
                  <a:schemeClr val="tx1"/>
                </a:solidFill>
              </a:rPr>
              <a:t>ODMAP is a </a:t>
            </a:r>
            <a:r>
              <a:rPr lang="en-US" b="1" dirty="0">
                <a:solidFill>
                  <a:schemeClr val="tx1"/>
                </a:solidFill>
              </a:rPr>
              <a:t>free</a:t>
            </a:r>
            <a:r>
              <a:rPr lang="en-US" dirty="0">
                <a:solidFill>
                  <a:schemeClr val="tx1"/>
                </a:solidFill>
              </a:rPr>
              <a:t>, web-based tool that provides near </a:t>
            </a:r>
            <a:r>
              <a:rPr lang="en-US" b="1" dirty="0">
                <a:solidFill>
                  <a:schemeClr val="tx1"/>
                </a:solidFill>
              </a:rPr>
              <a:t>real-time surveillance </a:t>
            </a:r>
            <a:r>
              <a:rPr lang="en-US" dirty="0">
                <a:solidFill>
                  <a:schemeClr val="tx1"/>
                </a:solidFill>
              </a:rPr>
              <a:t>of suspected overdose events to </a:t>
            </a:r>
            <a:r>
              <a:rPr lang="en-US" b="1" dirty="0">
                <a:solidFill>
                  <a:schemeClr val="tx1"/>
                </a:solidFill>
              </a:rPr>
              <a:t>support public safety and public health</a:t>
            </a:r>
            <a:r>
              <a:rPr lang="en-US" dirty="0">
                <a:solidFill>
                  <a:schemeClr val="tx1"/>
                </a:solidFill>
              </a:rPr>
              <a:t> efforts to mobilize an </a:t>
            </a:r>
            <a:r>
              <a:rPr lang="en-US" b="1" dirty="0">
                <a:solidFill>
                  <a:schemeClr val="tx1"/>
                </a:solidFill>
              </a:rPr>
              <a:t>immediate response </a:t>
            </a:r>
            <a:r>
              <a:rPr lang="en-US" dirty="0">
                <a:solidFill>
                  <a:schemeClr val="tx1"/>
                </a:solidFill>
              </a:rPr>
              <a:t>to overdose events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3D2315-7F79-8141-8773-5E361F03FF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ODMAP?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0D7696-BBD5-EF44-8EC4-9BBD5B482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72" y="2083092"/>
            <a:ext cx="5568911" cy="311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82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1DE9BF-3843-F146-BAF6-50DC3CB7B9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Current ODMAP Engagement (May 2023)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96CE23-B044-024D-81DE-6EBEB6E8B814}"/>
              </a:ext>
            </a:extLst>
          </p:cNvPr>
          <p:cNvSpPr/>
          <p:nvPr/>
        </p:nvSpPr>
        <p:spPr>
          <a:xfrm>
            <a:off x="13691685" y="643706"/>
            <a:ext cx="5241802" cy="6851005"/>
          </a:xfrm>
          <a:prstGeom prst="rect">
            <a:avLst/>
          </a:prstGeom>
          <a:gradFill flip="none" rotWithShape="1">
            <a:gsLst>
              <a:gs pos="0">
                <a:srgbClr val="333333">
                  <a:alpha val="85000"/>
                </a:srgbClr>
              </a:gs>
              <a:gs pos="80000">
                <a:srgbClr val="333333"/>
              </a:gs>
              <a:gs pos="61000">
                <a:srgbClr val="333333"/>
              </a:gs>
              <a:gs pos="45000">
                <a:srgbClr val="333333"/>
              </a:gs>
              <a:gs pos="25000">
                <a:srgbClr val="333333"/>
              </a:gs>
              <a:gs pos="100000">
                <a:srgbClr val="333333">
                  <a:alpha val="66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24D9A9A-CFEA-D84F-9CC5-178E1B2AA313}"/>
              </a:ext>
            </a:extLst>
          </p:cNvPr>
          <p:cNvGrpSpPr/>
          <p:nvPr/>
        </p:nvGrpSpPr>
        <p:grpSpPr>
          <a:xfrm>
            <a:off x="12943030" y="756258"/>
            <a:ext cx="5241802" cy="3510942"/>
            <a:chOff x="13093" y="-543153"/>
            <a:chExt cx="12686426" cy="792181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6B00B3C-91A3-144E-80A8-C15342A249CA}"/>
                </a:ext>
              </a:extLst>
            </p:cNvPr>
            <p:cNvGrpSpPr/>
            <p:nvPr/>
          </p:nvGrpSpPr>
          <p:grpSpPr>
            <a:xfrm>
              <a:off x="13093" y="-543153"/>
              <a:ext cx="12686426" cy="7921816"/>
              <a:chOff x="13093" y="-543153"/>
              <a:chExt cx="12686426" cy="7921816"/>
            </a:xfrm>
          </p:grpSpPr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D51D8393-17D1-644F-8499-2C98AFAD36F2}"/>
                  </a:ext>
                </a:extLst>
              </p:cNvPr>
              <p:cNvSpPr/>
              <p:nvPr/>
            </p:nvSpPr>
            <p:spPr>
              <a:xfrm>
                <a:off x="8588100" y="1050780"/>
                <a:ext cx="917877" cy="1264687"/>
              </a:xfrm>
              <a:custGeom>
                <a:avLst/>
                <a:gdLst>
                  <a:gd name="connsiteX0" fmla="*/ 763155 w 917877"/>
                  <a:gd name="connsiteY0" fmla="*/ 1187544 h 1264687"/>
                  <a:gd name="connsiteX1" fmla="*/ 754241 w 917877"/>
                  <a:gd name="connsiteY1" fmla="*/ 1158254 h 1264687"/>
                  <a:gd name="connsiteX2" fmla="*/ 808249 w 917877"/>
                  <a:gd name="connsiteY2" fmla="*/ 1066462 h 1264687"/>
                  <a:gd name="connsiteX3" fmla="*/ 836249 w 917877"/>
                  <a:gd name="connsiteY3" fmla="*/ 966747 h 1264687"/>
                  <a:gd name="connsiteX4" fmla="*/ 836564 w 917877"/>
                  <a:gd name="connsiteY4" fmla="*/ 966563 h 1264687"/>
                  <a:gd name="connsiteX5" fmla="*/ 910498 w 917877"/>
                  <a:gd name="connsiteY5" fmla="*/ 859603 h 1264687"/>
                  <a:gd name="connsiteX6" fmla="*/ 917838 w 917877"/>
                  <a:gd name="connsiteY6" fmla="*/ 754997 h 1264687"/>
                  <a:gd name="connsiteX7" fmla="*/ 866976 w 917877"/>
                  <a:gd name="connsiteY7" fmla="*/ 604626 h 1264687"/>
                  <a:gd name="connsiteX8" fmla="*/ 783080 w 917877"/>
                  <a:gd name="connsiteY8" fmla="*/ 482760 h 1264687"/>
                  <a:gd name="connsiteX9" fmla="*/ 695514 w 917877"/>
                  <a:gd name="connsiteY9" fmla="*/ 510742 h 1264687"/>
                  <a:gd name="connsiteX10" fmla="*/ 606636 w 917877"/>
                  <a:gd name="connsiteY10" fmla="*/ 613779 h 1264687"/>
                  <a:gd name="connsiteX11" fmla="*/ 556796 w 917877"/>
                  <a:gd name="connsiteY11" fmla="*/ 536711 h 1264687"/>
                  <a:gd name="connsiteX12" fmla="*/ 561279 w 917877"/>
                  <a:gd name="connsiteY12" fmla="*/ 523295 h 1264687"/>
                  <a:gd name="connsiteX13" fmla="*/ 604276 w 917877"/>
                  <a:gd name="connsiteY13" fmla="*/ 501851 h 1264687"/>
                  <a:gd name="connsiteX14" fmla="*/ 664052 w 917877"/>
                  <a:gd name="connsiteY14" fmla="*/ 405090 h 1264687"/>
                  <a:gd name="connsiteX15" fmla="*/ 664052 w 917877"/>
                  <a:gd name="connsiteY15" fmla="*/ 276948 h 1264687"/>
                  <a:gd name="connsiteX16" fmla="*/ 626299 w 917877"/>
                  <a:gd name="connsiteY16" fmla="*/ 202155 h 1264687"/>
                  <a:gd name="connsiteX17" fmla="*/ 616074 w 917877"/>
                  <a:gd name="connsiteY17" fmla="*/ 172865 h 1264687"/>
                  <a:gd name="connsiteX18" fmla="*/ 649370 w 917877"/>
                  <a:gd name="connsiteY18" fmla="*/ 152728 h 1264687"/>
                  <a:gd name="connsiteX19" fmla="*/ 599819 w 917877"/>
                  <a:gd name="connsiteY19" fmla="*/ 83427 h 1264687"/>
                  <a:gd name="connsiteX20" fmla="*/ 438057 w 917877"/>
                  <a:gd name="connsiteY20" fmla="*/ 36615 h 1264687"/>
                  <a:gd name="connsiteX21" fmla="*/ 405809 w 917877"/>
                  <a:gd name="connsiteY21" fmla="*/ 29555 h 1264687"/>
                  <a:gd name="connsiteX22" fmla="*/ 322174 w 917877"/>
                  <a:gd name="connsiteY22" fmla="*/ -259 h 1264687"/>
                  <a:gd name="connsiteX23" fmla="*/ 278392 w 917877"/>
                  <a:gd name="connsiteY23" fmla="*/ 23801 h 1264687"/>
                  <a:gd name="connsiteX24" fmla="*/ 242211 w 917877"/>
                  <a:gd name="connsiteY24" fmla="*/ 67736 h 1264687"/>
                  <a:gd name="connsiteX25" fmla="*/ 289402 w 917877"/>
                  <a:gd name="connsiteY25" fmla="*/ 122392 h 1264687"/>
                  <a:gd name="connsiteX26" fmla="*/ 225170 w 917877"/>
                  <a:gd name="connsiteY26" fmla="*/ 149852 h 1264687"/>
                  <a:gd name="connsiteX27" fmla="*/ 203147 w 917877"/>
                  <a:gd name="connsiteY27" fmla="*/ 216538 h 1264687"/>
                  <a:gd name="connsiteX28" fmla="*/ 223597 w 917877"/>
                  <a:gd name="connsiteY28" fmla="*/ 292639 h 1264687"/>
                  <a:gd name="connsiteX29" fmla="*/ 155168 w 917877"/>
                  <a:gd name="connsiteY29" fmla="*/ 320098 h 1264687"/>
                  <a:gd name="connsiteX30" fmla="*/ 140749 w 917877"/>
                  <a:gd name="connsiteY30" fmla="*/ 284794 h 1264687"/>
                  <a:gd name="connsiteX31" fmla="*/ 166967 w 917877"/>
                  <a:gd name="connsiteY31" fmla="*/ 195878 h 1264687"/>
                  <a:gd name="connsiteX32" fmla="*/ 140749 w 917877"/>
                  <a:gd name="connsiteY32" fmla="*/ 195878 h 1264687"/>
                  <a:gd name="connsiteX33" fmla="*/ 123183 w 917877"/>
                  <a:gd name="connsiteY33" fmla="*/ 252627 h 1264687"/>
                  <a:gd name="connsiteX34" fmla="*/ 62096 w 917877"/>
                  <a:gd name="connsiteY34" fmla="*/ 299177 h 1264687"/>
                  <a:gd name="connsiteX35" fmla="*/ 67864 w 917877"/>
                  <a:gd name="connsiteY35" fmla="*/ 339188 h 1264687"/>
                  <a:gd name="connsiteX36" fmla="*/ 26178 w 917877"/>
                  <a:gd name="connsiteY36" fmla="*/ 360110 h 1264687"/>
                  <a:gd name="connsiteX37" fmla="*/ 35616 w 917877"/>
                  <a:gd name="connsiteY37" fmla="*/ 420781 h 1264687"/>
                  <a:gd name="connsiteX38" fmla="*/ 12545 w 917877"/>
                  <a:gd name="connsiteY38" fmla="*/ 519895 h 1264687"/>
                  <a:gd name="connsiteX39" fmla="*/ 14118 w 917877"/>
                  <a:gd name="connsiteY39" fmla="*/ 626593 h 1264687"/>
                  <a:gd name="connsiteX40" fmla="*/ 22770 w 917877"/>
                  <a:gd name="connsiteY40" fmla="*/ 762582 h 1264687"/>
                  <a:gd name="connsiteX41" fmla="*/ 109025 w 917877"/>
                  <a:gd name="connsiteY41" fmla="*/ 929690 h 1264687"/>
                  <a:gd name="connsiteX42" fmla="*/ 78613 w 917877"/>
                  <a:gd name="connsiteY42" fmla="*/ 1115889 h 1264687"/>
                  <a:gd name="connsiteX43" fmla="*/ -39 w 917877"/>
                  <a:gd name="connsiteY43" fmla="*/ 1264429 h 1264687"/>
                  <a:gd name="connsiteX44" fmla="*/ 176405 w 917877"/>
                  <a:gd name="connsiteY44" fmla="*/ 1252661 h 1264687"/>
                  <a:gd name="connsiteX45" fmla="*/ 448019 w 917877"/>
                  <a:gd name="connsiteY45" fmla="*/ 1222587 h 1264687"/>
                  <a:gd name="connsiteX46" fmla="*/ 762631 w 917877"/>
                  <a:gd name="connsiteY46" fmla="*/ 1189635 h 1264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17877" h="1264687">
                    <a:moveTo>
                      <a:pt x="763155" y="1187544"/>
                    </a:moveTo>
                    <a:cubicBezTo>
                      <a:pt x="754686" y="1180378"/>
                      <a:pt x="751200" y="1168924"/>
                      <a:pt x="754241" y="1158254"/>
                    </a:cubicBezTo>
                    <a:cubicBezTo>
                      <a:pt x="769001" y="1125878"/>
                      <a:pt x="787118" y="1095124"/>
                      <a:pt x="808249" y="1066462"/>
                    </a:cubicBezTo>
                    <a:cubicBezTo>
                      <a:pt x="788376" y="1031210"/>
                      <a:pt x="800908" y="986569"/>
                      <a:pt x="836249" y="966747"/>
                    </a:cubicBezTo>
                    <a:cubicBezTo>
                      <a:pt x="836354" y="966694"/>
                      <a:pt x="836459" y="966616"/>
                      <a:pt x="836564" y="966563"/>
                    </a:cubicBezTo>
                    <a:cubicBezTo>
                      <a:pt x="841860" y="920877"/>
                      <a:pt x="869546" y="880786"/>
                      <a:pt x="910498" y="859603"/>
                    </a:cubicBezTo>
                    <a:cubicBezTo>
                      <a:pt x="910498" y="859603"/>
                      <a:pt x="914955" y="796055"/>
                      <a:pt x="917838" y="754997"/>
                    </a:cubicBezTo>
                    <a:cubicBezTo>
                      <a:pt x="896340" y="738522"/>
                      <a:pt x="879299" y="653791"/>
                      <a:pt x="866976" y="604626"/>
                    </a:cubicBezTo>
                    <a:cubicBezTo>
                      <a:pt x="854654" y="555461"/>
                      <a:pt x="831058" y="494528"/>
                      <a:pt x="783080" y="482760"/>
                    </a:cubicBezTo>
                    <a:cubicBezTo>
                      <a:pt x="751042" y="476877"/>
                      <a:pt x="718165" y="487363"/>
                      <a:pt x="695514" y="510742"/>
                    </a:cubicBezTo>
                    <a:cubicBezTo>
                      <a:pt x="685026" y="517542"/>
                      <a:pt x="673490" y="637316"/>
                      <a:pt x="606636" y="613779"/>
                    </a:cubicBezTo>
                    <a:cubicBezTo>
                      <a:pt x="571531" y="606222"/>
                      <a:pt x="549219" y="571701"/>
                      <a:pt x="556796" y="536711"/>
                    </a:cubicBezTo>
                    <a:cubicBezTo>
                      <a:pt x="557792" y="532082"/>
                      <a:pt x="559313" y="527584"/>
                      <a:pt x="561279" y="523295"/>
                    </a:cubicBezTo>
                    <a:cubicBezTo>
                      <a:pt x="566523" y="512050"/>
                      <a:pt x="585399" y="505773"/>
                      <a:pt x="604276" y="501851"/>
                    </a:cubicBezTo>
                    <a:cubicBezTo>
                      <a:pt x="603752" y="460767"/>
                      <a:pt x="627033" y="423083"/>
                      <a:pt x="664052" y="405090"/>
                    </a:cubicBezTo>
                    <a:cubicBezTo>
                      <a:pt x="664052" y="405090"/>
                      <a:pt x="664052" y="319052"/>
                      <a:pt x="664052" y="276948"/>
                    </a:cubicBezTo>
                    <a:cubicBezTo>
                      <a:pt x="663843" y="247502"/>
                      <a:pt x="649894" y="219859"/>
                      <a:pt x="626299" y="202155"/>
                    </a:cubicBezTo>
                    <a:cubicBezTo>
                      <a:pt x="617621" y="195093"/>
                      <a:pt x="613662" y="183770"/>
                      <a:pt x="616074" y="172865"/>
                    </a:cubicBezTo>
                    <a:cubicBezTo>
                      <a:pt x="616074" y="172865"/>
                      <a:pt x="632591" y="163188"/>
                      <a:pt x="649370" y="152728"/>
                    </a:cubicBezTo>
                    <a:cubicBezTo>
                      <a:pt x="620007" y="144098"/>
                      <a:pt x="611617" y="109840"/>
                      <a:pt x="599819" y="83427"/>
                    </a:cubicBezTo>
                    <a:cubicBezTo>
                      <a:pt x="542245" y="85545"/>
                      <a:pt x="485537" y="69148"/>
                      <a:pt x="438057" y="36615"/>
                    </a:cubicBezTo>
                    <a:cubicBezTo>
                      <a:pt x="428907" y="29581"/>
                      <a:pt x="417082" y="26992"/>
                      <a:pt x="405809" y="29555"/>
                    </a:cubicBezTo>
                    <a:cubicBezTo>
                      <a:pt x="374478" y="36746"/>
                      <a:pt x="341838" y="25108"/>
                      <a:pt x="322174" y="-259"/>
                    </a:cubicBezTo>
                    <a:lnTo>
                      <a:pt x="278392" y="23801"/>
                    </a:lnTo>
                    <a:cubicBezTo>
                      <a:pt x="237754" y="45768"/>
                      <a:pt x="241162" y="54660"/>
                      <a:pt x="242211" y="67736"/>
                    </a:cubicBezTo>
                    <a:cubicBezTo>
                      <a:pt x="243260" y="80811"/>
                      <a:pt x="289402" y="122392"/>
                      <a:pt x="289402" y="122392"/>
                    </a:cubicBezTo>
                    <a:cubicBezTo>
                      <a:pt x="269844" y="135390"/>
                      <a:pt x="248084" y="144700"/>
                      <a:pt x="225170" y="149852"/>
                    </a:cubicBezTo>
                    <a:cubicBezTo>
                      <a:pt x="189776" y="157174"/>
                      <a:pt x="200787" y="192479"/>
                      <a:pt x="203147" y="216538"/>
                    </a:cubicBezTo>
                    <a:cubicBezTo>
                      <a:pt x="207892" y="242402"/>
                      <a:pt x="214735" y="267874"/>
                      <a:pt x="223597" y="292639"/>
                    </a:cubicBezTo>
                    <a:cubicBezTo>
                      <a:pt x="201993" y="304512"/>
                      <a:pt x="179000" y="313743"/>
                      <a:pt x="155168" y="320098"/>
                    </a:cubicBezTo>
                    <a:cubicBezTo>
                      <a:pt x="142322" y="320098"/>
                      <a:pt x="141273" y="300484"/>
                      <a:pt x="140749" y="284794"/>
                    </a:cubicBezTo>
                    <a:cubicBezTo>
                      <a:pt x="146858" y="254458"/>
                      <a:pt x="155641" y="224697"/>
                      <a:pt x="166967" y="195878"/>
                    </a:cubicBezTo>
                    <a:cubicBezTo>
                      <a:pt x="159626" y="188033"/>
                      <a:pt x="140749" y="195878"/>
                      <a:pt x="140749" y="195878"/>
                    </a:cubicBezTo>
                    <a:cubicBezTo>
                      <a:pt x="140749" y="195878"/>
                      <a:pt x="130524" y="231183"/>
                      <a:pt x="123183" y="252627"/>
                    </a:cubicBezTo>
                    <a:cubicBezTo>
                      <a:pt x="98407" y="261336"/>
                      <a:pt x="77040" y="277628"/>
                      <a:pt x="62096" y="299177"/>
                    </a:cubicBezTo>
                    <a:cubicBezTo>
                      <a:pt x="69306" y="311206"/>
                      <a:pt x="71403" y="325616"/>
                      <a:pt x="67864" y="339188"/>
                    </a:cubicBezTo>
                    <a:cubicBezTo>
                      <a:pt x="62096" y="363509"/>
                      <a:pt x="26178" y="360110"/>
                      <a:pt x="26178" y="360110"/>
                    </a:cubicBezTo>
                    <a:cubicBezTo>
                      <a:pt x="31605" y="379907"/>
                      <a:pt x="34777" y="400278"/>
                      <a:pt x="35616" y="420781"/>
                    </a:cubicBezTo>
                    <a:cubicBezTo>
                      <a:pt x="31657" y="454569"/>
                      <a:pt x="23923" y="487808"/>
                      <a:pt x="12545" y="519895"/>
                    </a:cubicBezTo>
                    <a:cubicBezTo>
                      <a:pt x="7537" y="555331"/>
                      <a:pt x="8062" y="591315"/>
                      <a:pt x="14118" y="626593"/>
                    </a:cubicBezTo>
                    <a:cubicBezTo>
                      <a:pt x="14118" y="644638"/>
                      <a:pt x="-17868" y="705048"/>
                      <a:pt x="22770" y="762582"/>
                    </a:cubicBezTo>
                    <a:cubicBezTo>
                      <a:pt x="63407" y="820115"/>
                      <a:pt x="101423" y="877387"/>
                      <a:pt x="109025" y="929690"/>
                    </a:cubicBezTo>
                    <a:cubicBezTo>
                      <a:pt x="114216" y="993290"/>
                      <a:pt x="103782" y="1057204"/>
                      <a:pt x="78613" y="1115889"/>
                    </a:cubicBezTo>
                    <a:cubicBezTo>
                      <a:pt x="57980" y="1168139"/>
                      <a:pt x="31579" y="1217958"/>
                      <a:pt x="-39" y="1264429"/>
                    </a:cubicBezTo>
                    <a:cubicBezTo>
                      <a:pt x="-39" y="1264429"/>
                      <a:pt x="104831" y="1260768"/>
                      <a:pt x="176405" y="1252661"/>
                    </a:cubicBezTo>
                    <a:cubicBezTo>
                      <a:pt x="257417" y="1243247"/>
                      <a:pt x="448019" y="1222587"/>
                      <a:pt x="448019" y="1222587"/>
                    </a:cubicBezTo>
                    <a:cubicBezTo>
                      <a:pt x="580418" y="1208204"/>
                      <a:pt x="680569" y="1200619"/>
                      <a:pt x="762631" y="1189635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2B732448-385B-5C4F-9E32-37BFBEAE570F}"/>
                  </a:ext>
                </a:extLst>
              </p:cNvPr>
              <p:cNvSpPr/>
              <p:nvPr/>
            </p:nvSpPr>
            <p:spPr>
              <a:xfrm>
                <a:off x="7680446" y="602709"/>
                <a:ext cx="1363053" cy="728154"/>
              </a:xfrm>
              <a:custGeom>
                <a:avLst/>
                <a:gdLst>
                  <a:gd name="connsiteX0" fmla="*/ 1331815 w 1363053"/>
                  <a:gd name="connsiteY0" fmla="*/ 314179 h 728154"/>
                  <a:gd name="connsiteX1" fmla="*/ 1320542 w 1363053"/>
                  <a:gd name="connsiteY1" fmla="*/ 247754 h 728154"/>
                  <a:gd name="connsiteX2" fmla="*/ 1312414 w 1363053"/>
                  <a:gd name="connsiteY2" fmla="*/ 207481 h 728154"/>
                  <a:gd name="connsiteX3" fmla="*/ 1209904 w 1363053"/>
                  <a:gd name="connsiteY3" fmla="*/ 242000 h 728154"/>
                  <a:gd name="connsiteX4" fmla="*/ 1131251 w 1363053"/>
                  <a:gd name="connsiteY4" fmla="*/ 229186 h 728154"/>
                  <a:gd name="connsiteX5" fmla="*/ 1124958 w 1363053"/>
                  <a:gd name="connsiteY5" fmla="*/ 166423 h 728154"/>
                  <a:gd name="connsiteX6" fmla="*/ 1098741 w 1363053"/>
                  <a:gd name="connsiteY6" fmla="*/ 156485 h 728154"/>
                  <a:gd name="connsiteX7" fmla="*/ 1011436 w 1363053"/>
                  <a:gd name="connsiteY7" fmla="*/ 208788 h 728154"/>
                  <a:gd name="connsiteX8" fmla="*/ 912071 w 1363053"/>
                  <a:gd name="connsiteY8" fmla="*/ 215064 h 728154"/>
                  <a:gd name="connsiteX9" fmla="*/ 801695 w 1363053"/>
                  <a:gd name="connsiteY9" fmla="*/ 281489 h 728154"/>
                  <a:gd name="connsiteX10" fmla="*/ 744541 w 1363053"/>
                  <a:gd name="connsiteY10" fmla="*/ 285674 h 728154"/>
                  <a:gd name="connsiteX11" fmla="*/ 692106 w 1363053"/>
                  <a:gd name="connsiteY11" fmla="*/ 275213 h 728154"/>
                  <a:gd name="connsiteX12" fmla="*/ 633641 w 1363053"/>
                  <a:gd name="connsiteY12" fmla="*/ 273905 h 728154"/>
                  <a:gd name="connsiteX13" fmla="*/ 554988 w 1363053"/>
                  <a:gd name="connsiteY13" fmla="*/ 188913 h 728154"/>
                  <a:gd name="connsiteX14" fmla="*/ 463489 w 1363053"/>
                  <a:gd name="connsiteY14" fmla="*/ 162761 h 728154"/>
                  <a:gd name="connsiteX15" fmla="*/ 403712 w 1363053"/>
                  <a:gd name="connsiteY15" fmla="*/ 209834 h 728154"/>
                  <a:gd name="connsiteX16" fmla="*/ 393225 w 1363053"/>
                  <a:gd name="connsiteY16" fmla="*/ 186297 h 728154"/>
                  <a:gd name="connsiteX17" fmla="*/ 424424 w 1363053"/>
                  <a:gd name="connsiteY17" fmla="*/ 120658 h 728154"/>
                  <a:gd name="connsiteX18" fmla="*/ 464013 w 1363053"/>
                  <a:gd name="connsiteY18" fmla="*/ 65478 h 728154"/>
                  <a:gd name="connsiteX19" fmla="*/ 500193 w 1363053"/>
                  <a:gd name="connsiteY19" fmla="*/ 27558 h 728154"/>
                  <a:gd name="connsiteX20" fmla="*/ 521953 w 1363053"/>
                  <a:gd name="connsiteY20" fmla="*/ 9514 h 728154"/>
                  <a:gd name="connsiteX21" fmla="*/ 487084 w 1363053"/>
                  <a:gd name="connsiteY21" fmla="*/ 99 h 728154"/>
                  <a:gd name="connsiteX22" fmla="*/ 370154 w 1363053"/>
                  <a:gd name="connsiteY22" fmla="*/ 71493 h 728154"/>
                  <a:gd name="connsiteX23" fmla="*/ 295434 w 1363053"/>
                  <a:gd name="connsiteY23" fmla="*/ 161454 h 728154"/>
                  <a:gd name="connsiteX24" fmla="*/ 219664 w 1363053"/>
                  <a:gd name="connsiteY24" fmla="*/ 213757 h 728154"/>
                  <a:gd name="connsiteX25" fmla="*/ 136817 w 1363053"/>
                  <a:gd name="connsiteY25" fmla="*/ 229971 h 728154"/>
                  <a:gd name="connsiteX26" fmla="*/ 90149 w 1363053"/>
                  <a:gd name="connsiteY26" fmla="*/ 279659 h 728154"/>
                  <a:gd name="connsiteX27" fmla="*/ 17789 w 1363053"/>
                  <a:gd name="connsiteY27" fmla="*/ 301887 h 728154"/>
                  <a:gd name="connsiteX28" fmla="*/ -39 w 1363053"/>
                  <a:gd name="connsiteY28" fmla="*/ 319670 h 728154"/>
                  <a:gd name="connsiteX29" fmla="*/ 10448 w 1363053"/>
                  <a:gd name="connsiteY29" fmla="*/ 316009 h 728154"/>
                  <a:gd name="connsiteX30" fmla="*/ 62884 w 1363053"/>
                  <a:gd name="connsiteY30" fmla="*/ 379035 h 728154"/>
                  <a:gd name="connsiteX31" fmla="*/ 238279 w 1363053"/>
                  <a:gd name="connsiteY31" fmla="*/ 412247 h 728154"/>
                  <a:gd name="connsiteX32" fmla="*/ 448019 w 1363053"/>
                  <a:gd name="connsiteY32" fmla="*/ 462196 h 728154"/>
                  <a:gd name="connsiteX33" fmla="*/ 514351 w 1363053"/>
                  <a:gd name="connsiteY33" fmla="*/ 507177 h 728154"/>
                  <a:gd name="connsiteX34" fmla="*/ 563639 w 1363053"/>
                  <a:gd name="connsiteY34" fmla="*/ 521822 h 728154"/>
                  <a:gd name="connsiteX35" fmla="*/ 573078 w 1363053"/>
                  <a:gd name="connsiteY35" fmla="*/ 640550 h 728154"/>
                  <a:gd name="connsiteX36" fmla="*/ 590906 w 1363053"/>
                  <a:gd name="connsiteY36" fmla="*/ 636627 h 728154"/>
                  <a:gd name="connsiteX37" fmla="*/ 617123 w 1363053"/>
                  <a:gd name="connsiteY37" fmla="*/ 710636 h 728154"/>
                  <a:gd name="connsiteX38" fmla="*/ 609258 w 1363053"/>
                  <a:gd name="connsiteY38" fmla="*/ 727896 h 728154"/>
                  <a:gd name="connsiteX39" fmla="*/ 616861 w 1363053"/>
                  <a:gd name="connsiteY39" fmla="*/ 726588 h 728154"/>
                  <a:gd name="connsiteX40" fmla="*/ 634689 w 1363053"/>
                  <a:gd name="connsiteY40" fmla="*/ 688669 h 728154"/>
                  <a:gd name="connsiteX41" fmla="*/ 705476 w 1363053"/>
                  <a:gd name="connsiteY41" fmla="*/ 510577 h 728154"/>
                  <a:gd name="connsiteX42" fmla="*/ 740346 w 1363053"/>
                  <a:gd name="connsiteY42" fmla="*/ 469519 h 728154"/>
                  <a:gd name="connsiteX43" fmla="*/ 810609 w 1363053"/>
                  <a:gd name="connsiteY43" fmla="*/ 465073 h 728154"/>
                  <a:gd name="connsiteX44" fmla="*/ 861209 w 1363053"/>
                  <a:gd name="connsiteY44" fmla="*/ 472657 h 728154"/>
                  <a:gd name="connsiteX45" fmla="*/ 983121 w 1363053"/>
                  <a:gd name="connsiteY45" fmla="*/ 404402 h 728154"/>
                  <a:gd name="connsiteX46" fmla="*/ 1035556 w 1363053"/>
                  <a:gd name="connsiteY46" fmla="*/ 372758 h 728154"/>
                  <a:gd name="connsiteX47" fmla="*/ 1208855 w 1363053"/>
                  <a:gd name="connsiteY47" fmla="*/ 375896 h 728154"/>
                  <a:gd name="connsiteX48" fmla="*/ 1363014 w 1363053"/>
                  <a:gd name="connsiteY48" fmla="*/ 349744 h 728154"/>
                  <a:gd name="connsiteX49" fmla="*/ 1330766 w 1363053"/>
                  <a:gd name="connsiteY49" fmla="*/ 315748 h 7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363053" h="728154">
                    <a:moveTo>
                      <a:pt x="1331815" y="314179"/>
                    </a:moveTo>
                    <a:cubicBezTo>
                      <a:pt x="1325523" y="305549"/>
                      <a:pt x="1322377" y="291689"/>
                      <a:pt x="1320542" y="247754"/>
                    </a:cubicBezTo>
                    <a:cubicBezTo>
                      <a:pt x="1318707" y="203819"/>
                      <a:pt x="1318182" y="217418"/>
                      <a:pt x="1312414" y="207481"/>
                    </a:cubicBezTo>
                    <a:cubicBezTo>
                      <a:pt x="1279773" y="223067"/>
                      <a:pt x="1245350" y="234652"/>
                      <a:pt x="1209904" y="242000"/>
                    </a:cubicBezTo>
                    <a:cubicBezTo>
                      <a:pt x="1183135" y="250526"/>
                      <a:pt x="1153902" y="245766"/>
                      <a:pt x="1131251" y="229186"/>
                    </a:cubicBezTo>
                    <a:cubicBezTo>
                      <a:pt x="1124434" y="219772"/>
                      <a:pt x="1128104" y="184206"/>
                      <a:pt x="1124958" y="166423"/>
                    </a:cubicBezTo>
                    <a:cubicBezTo>
                      <a:pt x="1121812" y="148640"/>
                      <a:pt x="1110014" y="153870"/>
                      <a:pt x="1098741" y="156485"/>
                    </a:cubicBezTo>
                    <a:cubicBezTo>
                      <a:pt x="1087467" y="159100"/>
                      <a:pt x="1024020" y="201727"/>
                      <a:pt x="1011436" y="208788"/>
                    </a:cubicBezTo>
                    <a:cubicBezTo>
                      <a:pt x="978480" y="213103"/>
                      <a:pt x="945289" y="215195"/>
                      <a:pt x="912071" y="215064"/>
                    </a:cubicBezTo>
                    <a:cubicBezTo>
                      <a:pt x="885854" y="217418"/>
                      <a:pt x="822932" y="268936"/>
                      <a:pt x="801695" y="281489"/>
                    </a:cubicBezTo>
                    <a:cubicBezTo>
                      <a:pt x="780459" y="294042"/>
                      <a:pt x="761320" y="300057"/>
                      <a:pt x="744541" y="285674"/>
                    </a:cubicBezTo>
                    <a:cubicBezTo>
                      <a:pt x="730567" y="272336"/>
                      <a:pt x="710143" y="268256"/>
                      <a:pt x="692106" y="275213"/>
                    </a:cubicBezTo>
                    <a:cubicBezTo>
                      <a:pt x="673072" y="281698"/>
                      <a:pt x="652360" y="281228"/>
                      <a:pt x="633641" y="273905"/>
                    </a:cubicBezTo>
                    <a:cubicBezTo>
                      <a:pt x="619483" y="265275"/>
                      <a:pt x="599558" y="221602"/>
                      <a:pt x="554988" y="188913"/>
                    </a:cubicBezTo>
                    <a:cubicBezTo>
                      <a:pt x="529530" y="167756"/>
                      <a:pt x="496313" y="158263"/>
                      <a:pt x="463489" y="162761"/>
                    </a:cubicBezTo>
                    <a:cubicBezTo>
                      <a:pt x="445660" y="162761"/>
                      <a:pt x="418132" y="206696"/>
                      <a:pt x="403712" y="209834"/>
                    </a:cubicBezTo>
                    <a:cubicBezTo>
                      <a:pt x="389292" y="212972"/>
                      <a:pt x="391914" y="197020"/>
                      <a:pt x="393225" y="186297"/>
                    </a:cubicBezTo>
                    <a:cubicBezTo>
                      <a:pt x="400881" y="163232"/>
                      <a:pt x="411368" y="141187"/>
                      <a:pt x="424424" y="120658"/>
                    </a:cubicBezTo>
                    <a:cubicBezTo>
                      <a:pt x="436222" y="101305"/>
                      <a:pt x="457982" y="79600"/>
                      <a:pt x="464013" y="65478"/>
                    </a:cubicBezTo>
                    <a:cubicBezTo>
                      <a:pt x="470043" y="51356"/>
                      <a:pt x="486559" y="29388"/>
                      <a:pt x="500193" y="27558"/>
                    </a:cubicBezTo>
                    <a:cubicBezTo>
                      <a:pt x="513826" y="25728"/>
                      <a:pt x="522740" y="18143"/>
                      <a:pt x="521953" y="9514"/>
                    </a:cubicBezTo>
                    <a:cubicBezTo>
                      <a:pt x="521167" y="883"/>
                      <a:pt x="515137" y="-1209"/>
                      <a:pt x="487084" y="99"/>
                    </a:cubicBezTo>
                    <a:cubicBezTo>
                      <a:pt x="459031" y="1407"/>
                      <a:pt x="400828" y="47172"/>
                      <a:pt x="370154" y="71493"/>
                    </a:cubicBezTo>
                    <a:cubicBezTo>
                      <a:pt x="342284" y="98900"/>
                      <a:pt x="317247" y="129026"/>
                      <a:pt x="295434" y="161454"/>
                    </a:cubicBezTo>
                    <a:cubicBezTo>
                      <a:pt x="272912" y="182532"/>
                      <a:pt x="247377" y="200158"/>
                      <a:pt x="219664" y="213757"/>
                    </a:cubicBezTo>
                    <a:cubicBezTo>
                      <a:pt x="194233" y="227120"/>
                      <a:pt x="165420" y="232769"/>
                      <a:pt x="136817" y="229971"/>
                    </a:cubicBezTo>
                    <a:cubicBezTo>
                      <a:pt x="116367" y="229971"/>
                      <a:pt x="110599" y="259260"/>
                      <a:pt x="90149" y="279659"/>
                    </a:cubicBezTo>
                    <a:cubicBezTo>
                      <a:pt x="69700" y="300057"/>
                      <a:pt x="36141" y="297703"/>
                      <a:pt x="17789" y="301887"/>
                    </a:cubicBezTo>
                    <a:cubicBezTo>
                      <a:pt x="9871" y="305418"/>
                      <a:pt x="3527" y="311772"/>
                      <a:pt x="-39" y="319670"/>
                    </a:cubicBezTo>
                    <a:cubicBezTo>
                      <a:pt x="3605" y="318886"/>
                      <a:pt x="7118" y="317657"/>
                      <a:pt x="10448" y="316009"/>
                    </a:cubicBezTo>
                    <a:cubicBezTo>
                      <a:pt x="29666" y="335519"/>
                      <a:pt x="47205" y="356597"/>
                      <a:pt x="62884" y="379035"/>
                    </a:cubicBezTo>
                    <a:cubicBezTo>
                      <a:pt x="123236" y="374929"/>
                      <a:pt x="183642" y="386357"/>
                      <a:pt x="238279" y="412247"/>
                    </a:cubicBezTo>
                    <a:cubicBezTo>
                      <a:pt x="305056" y="440020"/>
                      <a:pt x="375869" y="456888"/>
                      <a:pt x="448019" y="462196"/>
                    </a:cubicBezTo>
                    <a:cubicBezTo>
                      <a:pt x="483413" y="465596"/>
                      <a:pt x="513826" y="477887"/>
                      <a:pt x="514351" y="507177"/>
                    </a:cubicBezTo>
                    <a:cubicBezTo>
                      <a:pt x="531864" y="507203"/>
                      <a:pt x="548957" y="512302"/>
                      <a:pt x="563639" y="521822"/>
                    </a:cubicBezTo>
                    <a:cubicBezTo>
                      <a:pt x="563639" y="541435"/>
                      <a:pt x="549482" y="642642"/>
                      <a:pt x="573078" y="640550"/>
                    </a:cubicBezTo>
                    <a:cubicBezTo>
                      <a:pt x="579239" y="640550"/>
                      <a:pt x="585321" y="639216"/>
                      <a:pt x="590906" y="636627"/>
                    </a:cubicBezTo>
                    <a:cubicBezTo>
                      <a:pt x="590906" y="647088"/>
                      <a:pt x="589333" y="692329"/>
                      <a:pt x="617123" y="710636"/>
                    </a:cubicBezTo>
                    <a:cubicBezTo>
                      <a:pt x="615550" y="714820"/>
                      <a:pt x="612667" y="720834"/>
                      <a:pt x="609258" y="727896"/>
                    </a:cubicBezTo>
                    <a:lnTo>
                      <a:pt x="616861" y="726588"/>
                    </a:lnTo>
                    <a:cubicBezTo>
                      <a:pt x="622131" y="713643"/>
                      <a:pt x="628082" y="700985"/>
                      <a:pt x="634689" y="688669"/>
                    </a:cubicBezTo>
                    <a:cubicBezTo>
                      <a:pt x="645963" y="667486"/>
                      <a:pt x="698660" y="529144"/>
                      <a:pt x="705476" y="510577"/>
                    </a:cubicBezTo>
                    <a:cubicBezTo>
                      <a:pt x="712293" y="492009"/>
                      <a:pt x="716750" y="469519"/>
                      <a:pt x="740346" y="469519"/>
                    </a:cubicBezTo>
                    <a:cubicBezTo>
                      <a:pt x="763837" y="469832"/>
                      <a:pt x="787328" y="468342"/>
                      <a:pt x="810609" y="465073"/>
                    </a:cubicBezTo>
                    <a:cubicBezTo>
                      <a:pt x="827834" y="463399"/>
                      <a:pt x="845217" y="465988"/>
                      <a:pt x="861209" y="472657"/>
                    </a:cubicBezTo>
                    <a:cubicBezTo>
                      <a:pt x="894768" y="392633"/>
                      <a:pt x="956379" y="403878"/>
                      <a:pt x="983121" y="404402"/>
                    </a:cubicBezTo>
                    <a:cubicBezTo>
                      <a:pt x="1004646" y="402727"/>
                      <a:pt x="1024073" y="390986"/>
                      <a:pt x="1035556" y="372758"/>
                    </a:cubicBezTo>
                    <a:cubicBezTo>
                      <a:pt x="1042635" y="369620"/>
                      <a:pt x="1184473" y="374589"/>
                      <a:pt x="1208855" y="375896"/>
                    </a:cubicBezTo>
                    <a:cubicBezTo>
                      <a:pt x="1233237" y="377204"/>
                      <a:pt x="1363014" y="357852"/>
                      <a:pt x="1363014" y="349744"/>
                    </a:cubicBezTo>
                    <a:cubicBezTo>
                      <a:pt x="1363014" y="341637"/>
                      <a:pt x="1336797" y="323593"/>
                      <a:pt x="1330766" y="315748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0C0F6252-063C-4D4F-9272-BE918580E0B4}"/>
                  </a:ext>
                </a:extLst>
              </p:cNvPr>
              <p:cNvSpPr/>
              <p:nvPr/>
            </p:nvSpPr>
            <p:spPr>
              <a:xfrm>
                <a:off x="9098032" y="923162"/>
                <a:ext cx="70235" cy="52423"/>
              </a:xfrm>
              <a:custGeom>
                <a:avLst/>
                <a:gdLst>
                  <a:gd name="connsiteX0" fmla="*/ -39 w 70235"/>
                  <a:gd name="connsiteY0" fmla="*/ -259 h 52423"/>
                  <a:gd name="connsiteX1" fmla="*/ 33782 w 70235"/>
                  <a:gd name="connsiteY1" fmla="*/ 52044 h 52423"/>
                  <a:gd name="connsiteX2" fmla="*/ 69437 w 70235"/>
                  <a:gd name="connsiteY2" fmla="*/ 32169 h 52423"/>
                  <a:gd name="connsiteX3" fmla="*/ -39 w 70235"/>
                  <a:gd name="connsiteY3" fmla="*/ 787 h 52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235" h="52423">
                    <a:moveTo>
                      <a:pt x="-39" y="-259"/>
                    </a:moveTo>
                    <a:cubicBezTo>
                      <a:pt x="-39" y="-259"/>
                      <a:pt x="5729" y="50475"/>
                      <a:pt x="33782" y="52044"/>
                    </a:cubicBezTo>
                    <a:cubicBezTo>
                      <a:pt x="48595" y="53247"/>
                      <a:pt x="62700" y="45376"/>
                      <a:pt x="69437" y="32169"/>
                    </a:cubicBezTo>
                    <a:cubicBezTo>
                      <a:pt x="74419" y="19355"/>
                      <a:pt x="55280" y="-1567"/>
                      <a:pt x="-39" y="787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3695FFD9-EB33-734E-9BDC-185B93EEBC40}"/>
                  </a:ext>
                </a:extLst>
              </p:cNvPr>
              <p:cNvSpPr/>
              <p:nvPr/>
            </p:nvSpPr>
            <p:spPr>
              <a:xfrm>
                <a:off x="7909161" y="394116"/>
                <a:ext cx="147269" cy="114688"/>
              </a:xfrm>
              <a:custGeom>
                <a:avLst/>
                <a:gdLst>
                  <a:gd name="connsiteX0" fmla="*/ 145108 w 147269"/>
                  <a:gd name="connsiteY0" fmla="*/ -259 h 114688"/>
                  <a:gd name="connsiteX1" fmla="*/ 53347 w 147269"/>
                  <a:gd name="connsiteY1" fmla="*/ 54921 h 114688"/>
                  <a:gd name="connsiteX2" fmla="*/ 2485 w 147269"/>
                  <a:gd name="connsiteY2" fmla="*/ 99117 h 114688"/>
                  <a:gd name="connsiteX3" fmla="*/ 65932 w 147269"/>
                  <a:gd name="connsiteY3" fmla="*/ 95979 h 114688"/>
                  <a:gd name="connsiteX4" fmla="*/ 144584 w 147269"/>
                  <a:gd name="connsiteY4" fmla="*/ -259 h 11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269" h="114688">
                    <a:moveTo>
                      <a:pt x="145108" y="-259"/>
                    </a:moveTo>
                    <a:cubicBezTo>
                      <a:pt x="115771" y="20113"/>
                      <a:pt x="85123" y="38551"/>
                      <a:pt x="53347" y="54921"/>
                    </a:cubicBezTo>
                    <a:cubicBezTo>
                      <a:pt x="27129" y="66167"/>
                      <a:pt x="-10100" y="81072"/>
                      <a:pt x="2485" y="99117"/>
                    </a:cubicBezTo>
                    <a:cubicBezTo>
                      <a:pt x="15069" y="117161"/>
                      <a:pt x="35781" y="122915"/>
                      <a:pt x="65932" y="95979"/>
                    </a:cubicBezTo>
                    <a:cubicBezTo>
                      <a:pt x="96082" y="69043"/>
                      <a:pt x="161102" y="9156"/>
                      <a:pt x="144584" y="-259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8299523B-59E8-0444-A768-548F43CE3ED7}"/>
                  </a:ext>
                </a:extLst>
              </p:cNvPr>
              <p:cNvSpPr/>
              <p:nvPr/>
            </p:nvSpPr>
            <p:spPr>
              <a:xfrm>
                <a:off x="11818894" y="-124785"/>
                <a:ext cx="880625" cy="1397892"/>
              </a:xfrm>
              <a:custGeom>
                <a:avLst/>
                <a:gdLst>
                  <a:gd name="connsiteX0" fmla="*/ 870648 w 880625"/>
                  <a:gd name="connsiteY0" fmla="*/ 602589 h 1397892"/>
                  <a:gd name="connsiteX1" fmla="*/ 816377 w 880625"/>
                  <a:gd name="connsiteY1" fmla="*/ 566239 h 1397892"/>
                  <a:gd name="connsiteX2" fmla="*/ 756863 w 880625"/>
                  <a:gd name="connsiteY2" fmla="*/ 569900 h 1397892"/>
                  <a:gd name="connsiteX3" fmla="*/ 730645 w 880625"/>
                  <a:gd name="connsiteY3" fmla="*/ 477324 h 1397892"/>
                  <a:gd name="connsiteX4" fmla="*/ 644913 w 880625"/>
                  <a:gd name="connsiteY4" fmla="*/ 460849 h 1397892"/>
                  <a:gd name="connsiteX5" fmla="*/ 516972 w 880625"/>
                  <a:gd name="connsiteY5" fmla="*/ 58900 h 1397892"/>
                  <a:gd name="connsiteX6" fmla="*/ 405285 w 880625"/>
                  <a:gd name="connsiteY6" fmla="*/ 1366 h 1397892"/>
                  <a:gd name="connsiteX7" fmla="*/ 335022 w 880625"/>
                  <a:gd name="connsiteY7" fmla="*/ 57069 h 1397892"/>
                  <a:gd name="connsiteX8" fmla="*/ 284946 w 880625"/>
                  <a:gd name="connsiteY8" fmla="*/ 77467 h 1397892"/>
                  <a:gd name="connsiteX9" fmla="*/ 215993 w 880625"/>
                  <a:gd name="connsiteY9" fmla="*/ 23595 h 1397892"/>
                  <a:gd name="connsiteX10" fmla="*/ 126854 w 880625"/>
                  <a:gd name="connsiteY10" fmla="*/ 260790 h 1397892"/>
                  <a:gd name="connsiteX11" fmla="*/ 119513 w 880625"/>
                  <a:gd name="connsiteY11" fmla="*/ 371934 h 1397892"/>
                  <a:gd name="connsiteX12" fmla="*/ 97228 w 880625"/>
                  <a:gd name="connsiteY12" fmla="*/ 440451 h 1397892"/>
                  <a:gd name="connsiteX13" fmla="*/ 125019 w 880625"/>
                  <a:gd name="connsiteY13" fmla="*/ 530935 h 1397892"/>
                  <a:gd name="connsiteX14" fmla="*/ 87790 w 880625"/>
                  <a:gd name="connsiteY14" fmla="*/ 623772 h 1397892"/>
                  <a:gd name="connsiteX15" fmla="*/ 65505 w 880625"/>
                  <a:gd name="connsiteY15" fmla="*/ 773621 h 1397892"/>
                  <a:gd name="connsiteX16" fmla="*/ 17264 w 880625"/>
                  <a:gd name="connsiteY16" fmla="*/ 764467 h 1397892"/>
                  <a:gd name="connsiteX17" fmla="*/ -39 w 880625"/>
                  <a:gd name="connsiteY17" fmla="*/ 775451 h 1397892"/>
                  <a:gd name="connsiteX18" fmla="*/ 59737 w 880625"/>
                  <a:gd name="connsiteY18" fmla="*/ 974988 h 1397892"/>
                  <a:gd name="connsiteX19" fmla="*/ 153071 w 880625"/>
                  <a:gd name="connsiteY19" fmla="*/ 1308419 h 1397892"/>
                  <a:gd name="connsiteX20" fmla="*/ 215469 w 880625"/>
                  <a:gd name="connsiteY20" fmla="*/ 1351569 h 1397892"/>
                  <a:gd name="connsiteX21" fmla="*/ 265283 w 880625"/>
                  <a:gd name="connsiteY21" fmla="*/ 1397595 h 1397892"/>
                  <a:gd name="connsiteX22" fmla="*/ 272100 w 880625"/>
                  <a:gd name="connsiteY22" fmla="*/ 1392888 h 1397892"/>
                  <a:gd name="connsiteX23" fmla="*/ 278654 w 880625"/>
                  <a:gd name="connsiteY23" fmla="*/ 1302142 h 1397892"/>
                  <a:gd name="connsiteX24" fmla="*/ 300153 w 880625"/>
                  <a:gd name="connsiteY24" fmla="*/ 1225257 h 1397892"/>
                  <a:gd name="connsiteX25" fmla="*/ 305658 w 880625"/>
                  <a:gd name="connsiteY25" fmla="*/ 1188383 h 1397892"/>
                  <a:gd name="connsiteX26" fmla="*/ 294122 w 880625"/>
                  <a:gd name="connsiteY26" fmla="*/ 1167462 h 1397892"/>
                  <a:gd name="connsiteX27" fmla="*/ 296482 w 880625"/>
                  <a:gd name="connsiteY27" fmla="*/ 1161447 h 1397892"/>
                  <a:gd name="connsiteX28" fmla="*/ 339479 w 880625"/>
                  <a:gd name="connsiteY28" fmla="*/ 1120913 h 1397892"/>
                  <a:gd name="connsiteX29" fmla="*/ 367270 w 880625"/>
                  <a:gd name="connsiteY29" fmla="*/ 1135296 h 1397892"/>
                  <a:gd name="connsiteX30" fmla="*/ 435960 w 880625"/>
                  <a:gd name="connsiteY30" fmla="*/ 1098946 h 1397892"/>
                  <a:gd name="connsiteX31" fmla="*/ 470567 w 880625"/>
                  <a:gd name="connsiteY31" fmla="*/ 1040889 h 1397892"/>
                  <a:gd name="connsiteX32" fmla="*/ 509369 w 880625"/>
                  <a:gd name="connsiteY32" fmla="*/ 1014738 h 1397892"/>
                  <a:gd name="connsiteX33" fmla="*/ 518545 w 880625"/>
                  <a:gd name="connsiteY33" fmla="*/ 906732 h 1397892"/>
                  <a:gd name="connsiteX34" fmla="*/ 503601 w 880625"/>
                  <a:gd name="connsiteY34" fmla="*/ 888949 h 1397892"/>
                  <a:gd name="connsiteX35" fmla="*/ 539257 w 880625"/>
                  <a:gd name="connsiteY35" fmla="*/ 864366 h 1397892"/>
                  <a:gd name="connsiteX36" fmla="*/ 565475 w 880625"/>
                  <a:gd name="connsiteY36" fmla="*/ 898887 h 1397892"/>
                  <a:gd name="connsiteX37" fmla="*/ 588284 w 880625"/>
                  <a:gd name="connsiteY37" fmla="*/ 951190 h 1397892"/>
                  <a:gd name="connsiteX38" fmla="*/ 610045 w 880625"/>
                  <a:gd name="connsiteY38" fmla="*/ 911701 h 1397892"/>
                  <a:gd name="connsiteX39" fmla="*/ 603753 w 880625"/>
                  <a:gd name="connsiteY39" fmla="*/ 874565 h 1397892"/>
                  <a:gd name="connsiteX40" fmla="*/ 656188 w 880625"/>
                  <a:gd name="connsiteY40" fmla="*/ 824616 h 1397892"/>
                  <a:gd name="connsiteX41" fmla="*/ 690008 w 880625"/>
                  <a:gd name="connsiteY41" fmla="*/ 834292 h 1397892"/>
                  <a:gd name="connsiteX42" fmla="*/ 720682 w 880625"/>
                  <a:gd name="connsiteY42" fmla="*/ 843706 h 1397892"/>
                  <a:gd name="connsiteX43" fmla="*/ 780459 w 880625"/>
                  <a:gd name="connsiteY43" fmla="*/ 775190 h 1397892"/>
                  <a:gd name="connsiteX44" fmla="*/ 840235 w 880625"/>
                  <a:gd name="connsiteY44" fmla="*/ 724979 h 1397892"/>
                  <a:gd name="connsiteX45" fmla="*/ 874317 w 880625"/>
                  <a:gd name="connsiteY45" fmla="*/ 674245 h 1397892"/>
                  <a:gd name="connsiteX46" fmla="*/ 869598 w 880625"/>
                  <a:gd name="connsiteY46" fmla="*/ 600236 h 1397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880625" h="1397892">
                    <a:moveTo>
                      <a:pt x="870648" y="602589"/>
                    </a:moveTo>
                    <a:cubicBezTo>
                      <a:pt x="856621" y="585304"/>
                      <a:pt x="837717" y="572646"/>
                      <a:pt x="816377" y="566239"/>
                    </a:cubicBezTo>
                    <a:cubicBezTo>
                      <a:pt x="801433" y="588468"/>
                      <a:pt x="781245" y="590298"/>
                      <a:pt x="756863" y="569900"/>
                    </a:cubicBezTo>
                    <a:cubicBezTo>
                      <a:pt x="732481" y="549502"/>
                      <a:pt x="736414" y="491445"/>
                      <a:pt x="730645" y="477324"/>
                    </a:cubicBezTo>
                    <a:cubicBezTo>
                      <a:pt x="724878" y="463202"/>
                      <a:pt x="656188" y="470002"/>
                      <a:pt x="644913" y="460849"/>
                    </a:cubicBezTo>
                    <a:cubicBezTo>
                      <a:pt x="633640" y="451695"/>
                      <a:pt x="527984" y="79298"/>
                      <a:pt x="516972" y="58900"/>
                    </a:cubicBezTo>
                    <a:cubicBezTo>
                      <a:pt x="505961" y="38502"/>
                      <a:pt x="427832" y="12611"/>
                      <a:pt x="405285" y="1366"/>
                    </a:cubicBezTo>
                    <a:cubicBezTo>
                      <a:pt x="382738" y="-9879"/>
                      <a:pt x="352849" y="40332"/>
                      <a:pt x="335022" y="57069"/>
                    </a:cubicBezTo>
                    <a:cubicBezTo>
                      <a:pt x="317194" y="73806"/>
                      <a:pt x="310639" y="71714"/>
                      <a:pt x="284946" y="77467"/>
                    </a:cubicBezTo>
                    <a:cubicBezTo>
                      <a:pt x="259253" y="83221"/>
                      <a:pt x="243785" y="51316"/>
                      <a:pt x="215993" y="23595"/>
                    </a:cubicBezTo>
                    <a:cubicBezTo>
                      <a:pt x="188203" y="62561"/>
                      <a:pt x="139963" y="210578"/>
                      <a:pt x="126854" y="260790"/>
                    </a:cubicBezTo>
                    <a:cubicBezTo>
                      <a:pt x="120483" y="297480"/>
                      <a:pt x="118018" y="334720"/>
                      <a:pt x="119513" y="371934"/>
                    </a:cubicBezTo>
                    <a:cubicBezTo>
                      <a:pt x="115843" y="393901"/>
                      <a:pt x="104569" y="390239"/>
                      <a:pt x="97228" y="440451"/>
                    </a:cubicBezTo>
                    <a:cubicBezTo>
                      <a:pt x="89887" y="490661"/>
                      <a:pt x="123445" y="510536"/>
                      <a:pt x="125019" y="530935"/>
                    </a:cubicBezTo>
                    <a:cubicBezTo>
                      <a:pt x="126592" y="551333"/>
                      <a:pt x="125019" y="562578"/>
                      <a:pt x="87790" y="623772"/>
                    </a:cubicBezTo>
                    <a:cubicBezTo>
                      <a:pt x="50560" y="684967"/>
                      <a:pt x="65505" y="773621"/>
                      <a:pt x="65505" y="773621"/>
                    </a:cubicBezTo>
                    <a:cubicBezTo>
                      <a:pt x="49879" y="768521"/>
                      <a:pt x="33677" y="765435"/>
                      <a:pt x="17264" y="764467"/>
                    </a:cubicBezTo>
                    <a:cubicBezTo>
                      <a:pt x="10055" y="765147"/>
                      <a:pt x="3632" y="769227"/>
                      <a:pt x="-39" y="775451"/>
                    </a:cubicBezTo>
                    <a:cubicBezTo>
                      <a:pt x="18575" y="833246"/>
                      <a:pt x="43744" y="912747"/>
                      <a:pt x="59737" y="974988"/>
                    </a:cubicBezTo>
                    <a:cubicBezTo>
                      <a:pt x="88314" y="1086132"/>
                      <a:pt x="139963" y="1288806"/>
                      <a:pt x="153071" y="1308419"/>
                    </a:cubicBezTo>
                    <a:cubicBezTo>
                      <a:pt x="166180" y="1328033"/>
                      <a:pt x="202361" y="1336140"/>
                      <a:pt x="215469" y="1351569"/>
                    </a:cubicBezTo>
                    <a:cubicBezTo>
                      <a:pt x="228578" y="1366999"/>
                      <a:pt x="217567" y="1398903"/>
                      <a:pt x="265283" y="1397595"/>
                    </a:cubicBezTo>
                    <a:lnTo>
                      <a:pt x="272100" y="1392888"/>
                    </a:lnTo>
                    <a:cubicBezTo>
                      <a:pt x="272100" y="1392888"/>
                      <a:pt x="274459" y="1321233"/>
                      <a:pt x="278654" y="1302142"/>
                    </a:cubicBezTo>
                    <a:cubicBezTo>
                      <a:pt x="282849" y="1283052"/>
                      <a:pt x="294122" y="1245132"/>
                      <a:pt x="300153" y="1225257"/>
                    </a:cubicBezTo>
                    <a:cubicBezTo>
                      <a:pt x="303823" y="1213306"/>
                      <a:pt x="305684" y="1200884"/>
                      <a:pt x="305658" y="1188383"/>
                    </a:cubicBezTo>
                    <a:cubicBezTo>
                      <a:pt x="305658" y="1180015"/>
                      <a:pt x="294122" y="1167462"/>
                      <a:pt x="294122" y="1167462"/>
                    </a:cubicBezTo>
                    <a:cubicBezTo>
                      <a:pt x="294358" y="1165292"/>
                      <a:pt x="295171" y="1163200"/>
                      <a:pt x="296482" y="1161447"/>
                    </a:cubicBezTo>
                    <a:cubicBezTo>
                      <a:pt x="298841" y="1157786"/>
                      <a:pt x="339479" y="1120913"/>
                      <a:pt x="339479" y="1120913"/>
                    </a:cubicBezTo>
                    <a:cubicBezTo>
                      <a:pt x="346426" y="1129229"/>
                      <a:pt x="356442" y="1134433"/>
                      <a:pt x="367270" y="1135296"/>
                    </a:cubicBezTo>
                    <a:cubicBezTo>
                      <a:pt x="387457" y="1138173"/>
                      <a:pt x="410791" y="1118559"/>
                      <a:pt x="435960" y="1098946"/>
                    </a:cubicBezTo>
                    <a:cubicBezTo>
                      <a:pt x="461128" y="1079332"/>
                      <a:pt x="465848" y="1044027"/>
                      <a:pt x="470567" y="1040889"/>
                    </a:cubicBezTo>
                    <a:cubicBezTo>
                      <a:pt x="485563" y="1035685"/>
                      <a:pt x="498934" y="1026662"/>
                      <a:pt x="509369" y="1014738"/>
                    </a:cubicBezTo>
                    <a:cubicBezTo>
                      <a:pt x="520118" y="999308"/>
                      <a:pt x="519070" y="928176"/>
                      <a:pt x="518545" y="906732"/>
                    </a:cubicBezTo>
                    <a:cubicBezTo>
                      <a:pt x="511388" y="903018"/>
                      <a:pt x="506013" y="896611"/>
                      <a:pt x="503601" y="888949"/>
                    </a:cubicBezTo>
                    <a:cubicBezTo>
                      <a:pt x="512935" y="877573"/>
                      <a:pt x="525309" y="869073"/>
                      <a:pt x="539257" y="864366"/>
                    </a:cubicBezTo>
                    <a:cubicBezTo>
                      <a:pt x="542403" y="880580"/>
                      <a:pt x="545287" y="902547"/>
                      <a:pt x="565475" y="898887"/>
                    </a:cubicBezTo>
                    <a:cubicBezTo>
                      <a:pt x="585663" y="895225"/>
                      <a:pt x="587759" y="938898"/>
                      <a:pt x="588284" y="951190"/>
                    </a:cubicBezTo>
                    <a:cubicBezTo>
                      <a:pt x="603516" y="944285"/>
                      <a:pt x="612352" y="928228"/>
                      <a:pt x="610045" y="911701"/>
                    </a:cubicBezTo>
                    <a:cubicBezTo>
                      <a:pt x="606793" y="899540"/>
                      <a:pt x="604670" y="887118"/>
                      <a:pt x="603753" y="874565"/>
                    </a:cubicBezTo>
                    <a:cubicBezTo>
                      <a:pt x="603753" y="858090"/>
                      <a:pt x="639408" y="833508"/>
                      <a:pt x="656188" y="824616"/>
                    </a:cubicBezTo>
                    <a:cubicBezTo>
                      <a:pt x="659596" y="822786"/>
                      <a:pt x="682406" y="811541"/>
                      <a:pt x="690008" y="834292"/>
                    </a:cubicBezTo>
                    <a:cubicBezTo>
                      <a:pt x="697611" y="857044"/>
                      <a:pt x="712817" y="843706"/>
                      <a:pt x="720682" y="843706"/>
                    </a:cubicBezTo>
                    <a:cubicBezTo>
                      <a:pt x="728547" y="843706"/>
                      <a:pt x="757125" y="798988"/>
                      <a:pt x="780459" y="775190"/>
                    </a:cubicBezTo>
                    <a:cubicBezTo>
                      <a:pt x="798287" y="756099"/>
                      <a:pt x="818344" y="739258"/>
                      <a:pt x="840235" y="724979"/>
                    </a:cubicBezTo>
                    <a:cubicBezTo>
                      <a:pt x="857224" y="712583"/>
                      <a:pt x="869284" y="694617"/>
                      <a:pt x="874317" y="674245"/>
                    </a:cubicBezTo>
                    <a:cubicBezTo>
                      <a:pt x="884097" y="650134"/>
                      <a:pt x="882366" y="622909"/>
                      <a:pt x="869598" y="600236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C183D495-ADD8-D046-B8A5-981D17ACDB19}"/>
                  </a:ext>
                </a:extLst>
              </p:cNvPr>
              <p:cNvSpPr/>
              <p:nvPr/>
            </p:nvSpPr>
            <p:spPr>
              <a:xfrm>
                <a:off x="12363724" y="831631"/>
                <a:ext cx="36015" cy="55702"/>
              </a:xfrm>
              <a:custGeom>
                <a:avLst/>
                <a:gdLst>
                  <a:gd name="connsiteX0" fmla="*/ 18285 w 36015"/>
                  <a:gd name="connsiteY0" fmla="*/ -259 h 55702"/>
                  <a:gd name="connsiteX1" fmla="*/ 23004 w 36015"/>
                  <a:gd name="connsiteY1" fmla="*/ 55444 h 55702"/>
                  <a:gd name="connsiteX2" fmla="*/ 18285 w 36015"/>
                  <a:gd name="connsiteY2" fmla="*/ -259 h 55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015" h="55702">
                    <a:moveTo>
                      <a:pt x="18285" y="-259"/>
                    </a:moveTo>
                    <a:cubicBezTo>
                      <a:pt x="18285" y="-259"/>
                      <a:pt x="54727" y="33476"/>
                      <a:pt x="23004" y="55444"/>
                    </a:cubicBezTo>
                    <a:cubicBezTo>
                      <a:pt x="-6883" y="46552"/>
                      <a:pt x="-6883" y="3140"/>
                      <a:pt x="18285" y="-259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28B499DC-A3D5-A042-BBB0-13DFD00D5F71}"/>
                  </a:ext>
                </a:extLst>
              </p:cNvPr>
              <p:cNvSpPr/>
              <p:nvPr/>
            </p:nvSpPr>
            <p:spPr>
              <a:xfrm>
                <a:off x="12463034" y="734086"/>
                <a:ext cx="43714" cy="54394"/>
              </a:xfrm>
              <a:custGeom>
                <a:avLst/>
                <a:gdLst>
                  <a:gd name="connsiteX0" fmla="*/ 32235 w 43714"/>
                  <a:gd name="connsiteY0" fmla="*/ -259 h 54394"/>
                  <a:gd name="connsiteX1" fmla="*/ 21224 w 43714"/>
                  <a:gd name="connsiteY1" fmla="*/ 54136 h 54394"/>
                  <a:gd name="connsiteX2" fmla="*/ 3921 w 43714"/>
                  <a:gd name="connsiteY2" fmla="*/ 21447 h 54394"/>
                  <a:gd name="connsiteX3" fmla="*/ 32235 w 43714"/>
                  <a:gd name="connsiteY3" fmla="*/ -259 h 54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714" h="54394">
                    <a:moveTo>
                      <a:pt x="32235" y="-259"/>
                    </a:moveTo>
                    <a:cubicBezTo>
                      <a:pt x="32235" y="-259"/>
                      <a:pt x="64221" y="42369"/>
                      <a:pt x="21224" y="54136"/>
                    </a:cubicBezTo>
                    <a:cubicBezTo>
                      <a:pt x="1298" y="54136"/>
                      <a:pt x="-4994" y="43415"/>
                      <a:pt x="3921" y="21447"/>
                    </a:cubicBezTo>
                    <a:cubicBezTo>
                      <a:pt x="7931" y="9051"/>
                      <a:pt x="19204" y="421"/>
                      <a:pt x="32235" y="-259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3A95E16A-9989-8942-9BDA-A81C2CF17F97}"/>
                  </a:ext>
                </a:extLst>
              </p:cNvPr>
              <p:cNvSpPr/>
              <p:nvPr/>
            </p:nvSpPr>
            <p:spPr>
              <a:xfrm>
                <a:off x="11689360" y="650924"/>
                <a:ext cx="395905" cy="813312"/>
              </a:xfrm>
              <a:custGeom>
                <a:avLst/>
                <a:gdLst>
                  <a:gd name="connsiteX0" fmla="*/ 380660 w 395905"/>
                  <a:gd name="connsiteY0" fmla="*/ 687003 h 813312"/>
                  <a:gd name="connsiteX1" fmla="*/ 380660 w 395905"/>
                  <a:gd name="connsiteY1" fmla="*/ 685172 h 813312"/>
                  <a:gd name="connsiteX2" fmla="*/ 391671 w 395905"/>
                  <a:gd name="connsiteY2" fmla="*/ 625547 h 813312"/>
                  <a:gd name="connsiteX3" fmla="*/ 395866 w 395905"/>
                  <a:gd name="connsiteY3" fmla="*/ 621885 h 813312"/>
                  <a:gd name="connsiteX4" fmla="*/ 346053 w 395905"/>
                  <a:gd name="connsiteY4" fmla="*/ 575859 h 813312"/>
                  <a:gd name="connsiteX5" fmla="*/ 283655 w 395905"/>
                  <a:gd name="connsiteY5" fmla="*/ 532709 h 813312"/>
                  <a:gd name="connsiteX6" fmla="*/ 190320 w 395905"/>
                  <a:gd name="connsiteY6" fmla="*/ 199278 h 813312"/>
                  <a:gd name="connsiteX7" fmla="*/ 130544 w 395905"/>
                  <a:gd name="connsiteY7" fmla="*/ -259 h 813312"/>
                  <a:gd name="connsiteX8" fmla="*/ 116386 w 395905"/>
                  <a:gd name="connsiteY8" fmla="*/ 29293 h 813312"/>
                  <a:gd name="connsiteX9" fmla="*/ 88596 w 395905"/>
                  <a:gd name="connsiteY9" fmla="*/ 1572 h 813312"/>
                  <a:gd name="connsiteX10" fmla="*/ 58708 w 395905"/>
                  <a:gd name="connsiteY10" fmla="*/ 101470 h 813312"/>
                  <a:gd name="connsiteX11" fmla="*/ 64213 w 395905"/>
                  <a:gd name="connsiteY11" fmla="*/ 178095 h 813312"/>
                  <a:gd name="connsiteX12" fmla="*/ 71817 w 395905"/>
                  <a:gd name="connsiteY12" fmla="*/ 263610 h 813312"/>
                  <a:gd name="connsiteX13" fmla="*/ 8370 w 395905"/>
                  <a:gd name="connsiteY13" fmla="*/ 332389 h 813312"/>
                  <a:gd name="connsiteX14" fmla="*/ 2602 w 395905"/>
                  <a:gd name="connsiteY14" fmla="*/ 386522 h 813312"/>
                  <a:gd name="connsiteX15" fmla="*/ 4437 w 395905"/>
                  <a:gd name="connsiteY15" fmla="*/ 595734 h 813312"/>
                  <a:gd name="connsiteX16" fmla="*/ 8370 w 395905"/>
                  <a:gd name="connsiteY16" fmla="*/ 757874 h 813312"/>
                  <a:gd name="connsiteX17" fmla="*/ 23576 w 395905"/>
                  <a:gd name="connsiteY17" fmla="*/ 813054 h 813312"/>
                  <a:gd name="connsiteX18" fmla="*/ 116386 w 395905"/>
                  <a:gd name="connsiteY18" fmla="*/ 789517 h 813312"/>
                  <a:gd name="connsiteX19" fmla="*/ 261370 w 395905"/>
                  <a:gd name="connsiteY19" fmla="*/ 766504 h 813312"/>
                  <a:gd name="connsiteX20" fmla="*/ 381184 w 395905"/>
                  <a:gd name="connsiteY20" fmla="*/ 688050 h 813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905" h="813312">
                    <a:moveTo>
                      <a:pt x="380660" y="687003"/>
                    </a:moveTo>
                    <a:cubicBezTo>
                      <a:pt x="380555" y="686402"/>
                      <a:pt x="380555" y="685774"/>
                      <a:pt x="380660" y="685172"/>
                    </a:cubicBezTo>
                    <a:cubicBezTo>
                      <a:pt x="376517" y="664617"/>
                      <a:pt x="380450" y="643278"/>
                      <a:pt x="391671" y="625547"/>
                    </a:cubicBezTo>
                    <a:lnTo>
                      <a:pt x="395866" y="621885"/>
                    </a:lnTo>
                    <a:cubicBezTo>
                      <a:pt x="348150" y="623193"/>
                      <a:pt x="358375" y="590766"/>
                      <a:pt x="346053" y="575859"/>
                    </a:cubicBezTo>
                    <a:cubicBezTo>
                      <a:pt x="333730" y="560953"/>
                      <a:pt x="296501" y="553369"/>
                      <a:pt x="283655" y="532709"/>
                    </a:cubicBezTo>
                    <a:cubicBezTo>
                      <a:pt x="270808" y="512050"/>
                      <a:pt x="218897" y="310422"/>
                      <a:pt x="190320" y="199278"/>
                    </a:cubicBezTo>
                    <a:cubicBezTo>
                      <a:pt x="174327" y="137037"/>
                      <a:pt x="149158" y="57536"/>
                      <a:pt x="130544" y="-259"/>
                    </a:cubicBezTo>
                    <a:cubicBezTo>
                      <a:pt x="124304" y="8789"/>
                      <a:pt x="119532" y="18753"/>
                      <a:pt x="116386" y="29293"/>
                    </a:cubicBezTo>
                    <a:cubicBezTo>
                      <a:pt x="113004" y="15615"/>
                      <a:pt x="102308" y="4946"/>
                      <a:pt x="88596" y="1572"/>
                    </a:cubicBezTo>
                    <a:cubicBezTo>
                      <a:pt x="64213" y="31385"/>
                      <a:pt x="58708" y="101470"/>
                      <a:pt x="58708" y="101470"/>
                    </a:cubicBezTo>
                    <a:cubicBezTo>
                      <a:pt x="55561" y="127126"/>
                      <a:pt x="57449" y="153146"/>
                      <a:pt x="64213" y="178095"/>
                    </a:cubicBezTo>
                    <a:cubicBezTo>
                      <a:pt x="84610" y="202128"/>
                      <a:pt x="87651" y="236360"/>
                      <a:pt x="71817" y="263610"/>
                    </a:cubicBezTo>
                    <a:cubicBezTo>
                      <a:pt x="56741" y="291462"/>
                      <a:pt x="34928" y="315102"/>
                      <a:pt x="8370" y="332389"/>
                    </a:cubicBezTo>
                    <a:cubicBezTo>
                      <a:pt x="766" y="338142"/>
                      <a:pt x="-2904" y="332389"/>
                      <a:pt x="2602" y="386522"/>
                    </a:cubicBezTo>
                    <a:cubicBezTo>
                      <a:pt x="7138" y="456164"/>
                      <a:pt x="7767" y="526014"/>
                      <a:pt x="4437" y="595734"/>
                    </a:cubicBezTo>
                    <a:cubicBezTo>
                      <a:pt x="-727" y="649737"/>
                      <a:pt x="583" y="704184"/>
                      <a:pt x="8370" y="757874"/>
                    </a:cubicBezTo>
                    <a:cubicBezTo>
                      <a:pt x="12381" y="776546"/>
                      <a:pt x="17467" y="794956"/>
                      <a:pt x="23576" y="813054"/>
                    </a:cubicBezTo>
                    <a:cubicBezTo>
                      <a:pt x="54067" y="803534"/>
                      <a:pt x="85056" y="795689"/>
                      <a:pt x="116386" y="789517"/>
                    </a:cubicBezTo>
                    <a:cubicBezTo>
                      <a:pt x="158335" y="785594"/>
                      <a:pt x="217062" y="785594"/>
                      <a:pt x="261370" y="766504"/>
                    </a:cubicBezTo>
                    <a:cubicBezTo>
                      <a:pt x="303318" y="743542"/>
                      <a:pt x="343379" y="717286"/>
                      <a:pt x="381184" y="688050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99E41404-2BE7-3240-BA7C-13C8B08154C2}"/>
                  </a:ext>
                </a:extLst>
              </p:cNvPr>
              <p:cNvSpPr/>
              <p:nvPr/>
            </p:nvSpPr>
            <p:spPr>
              <a:xfrm>
                <a:off x="11367952" y="752392"/>
                <a:ext cx="401244" cy="763885"/>
              </a:xfrm>
              <a:custGeom>
                <a:avLst/>
                <a:gdLst>
                  <a:gd name="connsiteX0" fmla="*/ 128951 w 401244"/>
                  <a:gd name="connsiteY0" fmla="*/ 64858 h 763885"/>
                  <a:gd name="connsiteX1" fmla="*/ -39 w 401244"/>
                  <a:gd name="connsiteY1" fmla="*/ 100424 h 763885"/>
                  <a:gd name="connsiteX2" fmla="*/ -39 w 401244"/>
                  <a:gd name="connsiteY2" fmla="*/ 100424 h 763885"/>
                  <a:gd name="connsiteX3" fmla="*/ 22507 w 401244"/>
                  <a:gd name="connsiteY3" fmla="*/ 188816 h 763885"/>
                  <a:gd name="connsiteX4" fmla="*/ 48725 w 401244"/>
                  <a:gd name="connsiteY4" fmla="*/ 341018 h 763885"/>
                  <a:gd name="connsiteX5" fmla="*/ 50822 w 401244"/>
                  <a:gd name="connsiteY5" fmla="*/ 403521 h 763885"/>
                  <a:gd name="connsiteX6" fmla="*/ 70224 w 401244"/>
                  <a:gd name="connsiteY6" fmla="*/ 506819 h 763885"/>
                  <a:gd name="connsiteX7" fmla="*/ 132883 w 401244"/>
                  <a:gd name="connsiteY7" fmla="*/ 565137 h 763885"/>
                  <a:gd name="connsiteX8" fmla="*/ 170113 w 401244"/>
                  <a:gd name="connsiteY8" fmla="*/ 762058 h 763885"/>
                  <a:gd name="connsiteX9" fmla="*/ 170113 w 401244"/>
                  <a:gd name="connsiteY9" fmla="*/ 763627 h 763885"/>
                  <a:gd name="connsiteX10" fmla="*/ 342887 w 401244"/>
                  <a:gd name="connsiteY10" fmla="*/ 711324 h 763885"/>
                  <a:gd name="connsiteX11" fmla="*/ 327681 w 401244"/>
                  <a:gd name="connsiteY11" fmla="*/ 656144 h 763885"/>
                  <a:gd name="connsiteX12" fmla="*/ 323747 w 401244"/>
                  <a:gd name="connsiteY12" fmla="*/ 494005 h 763885"/>
                  <a:gd name="connsiteX13" fmla="*/ 321913 w 401244"/>
                  <a:gd name="connsiteY13" fmla="*/ 284793 h 763885"/>
                  <a:gd name="connsiteX14" fmla="*/ 327681 w 401244"/>
                  <a:gd name="connsiteY14" fmla="*/ 230659 h 763885"/>
                  <a:gd name="connsiteX15" fmla="*/ 391127 w 401244"/>
                  <a:gd name="connsiteY15" fmla="*/ 161880 h 763885"/>
                  <a:gd name="connsiteX16" fmla="*/ 383524 w 401244"/>
                  <a:gd name="connsiteY16" fmla="*/ 76365 h 763885"/>
                  <a:gd name="connsiteX17" fmla="*/ 378018 w 401244"/>
                  <a:gd name="connsiteY17" fmla="*/ -259 h 763885"/>
                  <a:gd name="connsiteX18" fmla="*/ 127378 w 401244"/>
                  <a:gd name="connsiteY18" fmla="*/ 64597 h 763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01244" h="763885">
                    <a:moveTo>
                      <a:pt x="128951" y="64858"/>
                    </a:moveTo>
                    <a:cubicBezTo>
                      <a:pt x="102733" y="70612"/>
                      <a:pt x="54755" y="85518"/>
                      <a:pt x="-39" y="100424"/>
                    </a:cubicBezTo>
                    <a:lnTo>
                      <a:pt x="-39" y="100424"/>
                    </a:lnTo>
                    <a:cubicBezTo>
                      <a:pt x="7302" y="132068"/>
                      <a:pt x="14380" y="163188"/>
                      <a:pt x="22507" y="188816"/>
                    </a:cubicBezTo>
                    <a:cubicBezTo>
                      <a:pt x="38029" y="238164"/>
                      <a:pt x="46838" y="289343"/>
                      <a:pt x="48725" y="341018"/>
                    </a:cubicBezTo>
                    <a:cubicBezTo>
                      <a:pt x="46890" y="362463"/>
                      <a:pt x="35092" y="378154"/>
                      <a:pt x="50822" y="403521"/>
                    </a:cubicBezTo>
                    <a:cubicBezTo>
                      <a:pt x="66291" y="435660"/>
                      <a:pt x="72976" y="471279"/>
                      <a:pt x="70224" y="506819"/>
                    </a:cubicBezTo>
                    <a:cubicBezTo>
                      <a:pt x="99980" y="513854"/>
                      <a:pt x="123786" y="536030"/>
                      <a:pt x="132883" y="565137"/>
                    </a:cubicBezTo>
                    <a:cubicBezTo>
                      <a:pt x="150659" y="629652"/>
                      <a:pt x="163113" y="695528"/>
                      <a:pt x="170113" y="762058"/>
                    </a:cubicBezTo>
                    <a:lnTo>
                      <a:pt x="170113" y="763627"/>
                    </a:lnTo>
                    <a:cubicBezTo>
                      <a:pt x="210226" y="750813"/>
                      <a:pt x="282848" y="728061"/>
                      <a:pt x="342887" y="711324"/>
                    </a:cubicBezTo>
                    <a:cubicBezTo>
                      <a:pt x="336778" y="693227"/>
                      <a:pt x="331692" y="674817"/>
                      <a:pt x="327681" y="656144"/>
                    </a:cubicBezTo>
                    <a:cubicBezTo>
                      <a:pt x="319920" y="602455"/>
                      <a:pt x="318583" y="548008"/>
                      <a:pt x="323747" y="494005"/>
                    </a:cubicBezTo>
                    <a:cubicBezTo>
                      <a:pt x="327077" y="424285"/>
                      <a:pt x="326448" y="354434"/>
                      <a:pt x="321913" y="284793"/>
                    </a:cubicBezTo>
                    <a:cubicBezTo>
                      <a:pt x="316407" y="230659"/>
                      <a:pt x="320077" y="236412"/>
                      <a:pt x="327681" y="230659"/>
                    </a:cubicBezTo>
                    <a:cubicBezTo>
                      <a:pt x="354239" y="213373"/>
                      <a:pt x="376052" y="189732"/>
                      <a:pt x="391127" y="161880"/>
                    </a:cubicBezTo>
                    <a:cubicBezTo>
                      <a:pt x="406962" y="134631"/>
                      <a:pt x="403921" y="100399"/>
                      <a:pt x="383524" y="76365"/>
                    </a:cubicBezTo>
                    <a:cubicBezTo>
                      <a:pt x="376760" y="51416"/>
                      <a:pt x="374872" y="25396"/>
                      <a:pt x="378018" y="-259"/>
                    </a:cubicBezTo>
                    <a:cubicBezTo>
                      <a:pt x="378018" y="-259"/>
                      <a:pt x="185057" y="52044"/>
                      <a:pt x="127378" y="64597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2EB2F84C-F5EC-484C-BBB7-A18EC58A4243}"/>
                  </a:ext>
                </a:extLst>
              </p:cNvPr>
              <p:cNvSpPr/>
              <p:nvPr/>
            </p:nvSpPr>
            <p:spPr>
              <a:xfrm>
                <a:off x="11534468" y="1338447"/>
                <a:ext cx="822386" cy="424439"/>
              </a:xfrm>
              <a:custGeom>
                <a:avLst/>
                <a:gdLst>
                  <a:gd name="connsiteX0" fmla="*/ 604767 w 822386"/>
                  <a:gd name="connsiteY0" fmla="*/ 395414 h 424439"/>
                  <a:gd name="connsiteX1" fmla="*/ 647239 w 822386"/>
                  <a:gd name="connsiteY1" fmla="*/ 337619 h 424439"/>
                  <a:gd name="connsiteX2" fmla="*/ 668214 w 822386"/>
                  <a:gd name="connsiteY2" fmla="*/ 389922 h 424439"/>
                  <a:gd name="connsiteX3" fmla="*/ 754994 w 822386"/>
                  <a:gd name="connsiteY3" fmla="*/ 330297 h 424439"/>
                  <a:gd name="connsiteX4" fmla="*/ 821324 w 822386"/>
                  <a:gd name="connsiteY4" fmla="*/ 319052 h 424439"/>
                  <a:gd name="connsiteX5" fmla="*/ 821324 w 822386"/>
                  <a:gd name="connsiteY5" fmla="*/ 284270 h 424439"/>
                  <a:gd name="connsiteX6" fmla="*/ 788290 w 822386"/>
                  <a:gd name="connsiteY6" fmla="*/ 217584 h 424439"/>
                  <a:gd name="connsiteX7" fmla="*/ 737428 w 822386"/>
                  <a:gd name="connsiteY7" fmla="*/ 205555 h 424439"/>
                  <a:gd name="connsiteX8" fmla="*/ 780949 w 822386"/>
                  <a:gd name="connsiteY8" fmla="*/ 242689 h 424439"/>
                  <a:gd name="connsiteX9" fmla="*/ 752896 w 822386"/>
                  <a:gd name="connsiteY9" fmla="*/ 293423 h 424439"/>
                  <a:gd name="connsiteX10" fmla="*/ 677651 w 822386"/>
                  <a:gd name="connsiteY10" fmla="*/ 288193 h 424439"/>
                  <a:gd name="connsiteX11" fmla="*/ 630984 w 822386"/>
                  <a:gd name="connsiteY11" fmla="*/ 206862 h 424439"/>
                  <a:gd name="connsiteX12" fmla="*/ 578549 w 822386"/>
                  <a:gd name="connsiteY12" fmla="*/ 190386 h 424439"/>
                  <a:gd name="connsiteX13" fmla="*/ 538436 w 822386"/>
                  <a:gd name="connsiteY13" fmla="*/ 159266 h 424439"/>
                  <a:gd name="connsiteX14" fmla="*/ 538436 w 822386"/>
                  <a:gd name="connsiteY14" fmla="*/ 110363 h 424439"/>
                  <a:gd name="connsiteX15" fmla="*/ 575403 w 822386"/>
                  <a:gd name="connsiteY15" fmla="*/ 58060 h 424439"/>
                  <a:gd name="connsiteX16" fmla="*/ 534241 w 822386"/>
                  <a:gd name="connsiteY16" fmla="*/ -259 h 424439"/>
                  <a:gd name="connsiteX17" fmla="*/ 414427 w 822386"/>
                  <a:gd name="connsiteY17" fmla="*/ 78196 h 424439"/>
                  <a:gd name="connsiteX18" fmla="*/ 269443 w 822386"/>
                  <a:gd name="connsiteY18" fmla="*/ 101209 h 424439"/>
                  <a:gd name="connsiteX19" fmla="*/ 3597 w 822386"/>
                  <a:gd name="connsiteY19" fmla="*/ 177572 h 424439"/>
                  <a:gd name="connsiteX20" fmla="*/ 5694 w 822386"/>
                  <a:gd name="connsiteY20" fmla="*/ 360633 h 424439"/>
                  <a:gd name="connsiteX21" fmla="*/ 19589 w 822386"/>
                  <a:gd name="connsiteY21" fmla="*/ 409274 h 424439"/>
                  <a:gd name="connsiteX22" fmla="*/ 12249 w 822386"/>
                  <a:gd name="connsiteY22" fmla="*/ 383123 h 424439"/>
                  <a:gd name="connsiteX23" fmla="*/ 151726 w 822386"/>
                  <a:gd name="connsiteY23" fmla="*/ 366124 h 424439"/>
                  <a:gd name="connsiteX24" fmla="*/ 374314 w 822386"/>
                  <a:gd name="connsiteY24" fmla="*/ 315652 h 424439"/>
                  <a:gd name="connsiteX25" fmla="*/ 477349 w 822386"/>
                  <a:gd name="connsiteY25" fmla="*/ 289501 h 424439"/>
                  <a:gd name="connsiteX26" fmla="*/ 506713 w 822386"/>
                  <a:gd name="connsiteY26" fmla="*/ 327421 h 424439"/>
                  <a:gd name="connsiteX27" fmla="*/ 585366 w 822386"/>
                  <a:gd name="connsiteY27" fmla="*/ 424181 h 424439"/>
                  <a:gd name="connsiteX28" fmla="*/ 598736 w 822386"/>
                  <a:gd name="connsiteY28" fmla="*/ 415289 h 424439"/>
                  <a:gd name="connsiteX29" fmla="*/ 602407 w 822386"/>
                  <a:gd name="connsiteY29" fmla="*/ 395153 h 424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22386" h="424439">
                    <a:moveTo>
                      <a:pt x="604767" y="395414"/>
                    </a:moveTo>
                    <a:cubicBezTo>
                      <a:pt x="606078" y="387046"/>
                      <a:pt x="624954" y="333959"/>
                      <a:pt x="647239" y="337619"/>
                    </a:cubicBezTo>
                    <a:cubicBezTo>
                      <a:pt x="669524" y="341281"/>
                      <a:pt x="668214" y="389922"/>
                      <a:pt x="668214" y="389922"/>
                    </a:cubicBezTo>
                    <a:cubicBezTo>
                      <a:pt x="694877" y="366962"/>
                      <a:pt x="723978" y="346955"/>
                      <a:pt x="754994" y="330297"/>
                    </a:cubicBezTo>
                    <a:cubicBezTo>
                      <a:pt x="775967" y="321588"/>
                      <a:pt x="798645" y="317744"/>
                      <a:pt x="821324" y="319052"/>
                    </a:cubicBezTo>
                    <a:cubicBezTo>
                      <a:pt x="822688" y="307493"/>
                      <a:pt x="822688" y="295829"/>
                      <a:pt x="821324" y="284270"/>
                    </a:cubicBezTo>
                    <a:cubicBezTo>
                      <a:pt x="819987" y="258459"/>
                      <a:pt x="808031" y="234321"/>
                      <a:pt x="788290" y="217584"/>
                    </a:cubicBezTo>
                    <a:cubicBezTo>
                      <a:pt x="776282" y="202155"/>
                      <a:pt x="755099" y="197160"/>
                      <a:pt x="737428" y="205555"/>
                    </a:cubicBezTo>
                    <a:cubicBezTo>
                      <a:pt x="737428" y="205555"/>
                      <a:pt x="775705" y="227260"/>
                      <a:pt x="780949" y="242689"/>
                    </a:cubicBezTo>
                    <a:cubicBezTo>
                      <a:pt x="786193" y="258119"/>
                      <a:pt x="771511" y="276687"/>
                      <a:pt x="752896" y="293423"/>
                    </a:cubicBezTo>
                    <a:cubicBezTo>
                      <a:pt x="734282" y="310161"/>
                      <a:pt x="687352" y="293423"/>
                      <a:pt x="677651" y="288193"/>
                    </a:cubicBezTo>
                    <a:cubicBezTo>
                      <a:pt x="667951" y="282963"/>
                      <a:pt x="644355" y="224122"/>
                      <a:pt x="630984" y="206862"/>
                    </a:cubicBezTo>
                    <a:cubicBezTo>
                      <a:pt x="617613" y="189602"/>
                      <a:pt x="596902" y="191955"/>
                      <a:pt x="578549" y="190386"/>
                    </a:cubicBezTo>
                    <a:cubicBezTo>
                      <a:pt x="561088" y="186725"/>
                      <a:pt x="546301" y="175245"/>
                      <a:pt x="538436" y="159266"/>
                    </a:cubicBezTo>
                    <a:cubicBezTo>
                      <a:pt x="530964" y="143810"/>
                      <a:pt x="530964" y="125818"/>
                      <a:pt x="538436" y="110363"/>
                    </a:cubicBezTo>
                    <a:cubicBezTo>
                      <a:pt x="548530" y="91482"/>
                      <a:pt x="560957" y="73908"/>
                      <a:pt x="575403" y="58060"/>
                    </a:cubicBezTo>
                    <a:cubicBezTo>
                      <a:pt x="559331" y="40381"/>
                      <a:pt x="545489" y="20794"/>
                      <a:pt x="534241" y="-259"/>
                    </a:cubicBezTo>
                    <a:cubicBezTo>
                      <a:pt x="496436" y="28979"/>
                      <a:pt x="456375" y="55235"/>
                      <a:pt x="414427" y="78196"/>
                    </a:cubicBezTo>
                    <a:cubicBezTo>
                      <a:pt x="370119" y="97287"/>
                      <a:pt x="311392" y="97287"/>
                      <a:pt x="269443" y="101209"/>
                    </a:cubicBezTo>
                    <a:cubicBezTo>
                      <a:pt x="236410" y="104871"/>
                      <a:pt x="72550" y="155866"/>
                      <a:pt x="3597" y="177572"/>
                    </a:cubicBezTo>
                    <a:cubicBezTo>
                      <a:pt x="3597" y="210523"/>
                      <a:pt x="-5842" y="319052"/>
                      <a:pt x="5694" y="360633"/>
                    </a:cubicBezTo>
                    <a:cubicBezTo>
                      <a:pt x="9365" y="373709"/>
                      <a:pt x="14084" y="390707"/>
                      <a:pt x="19589" y="409274"/>
                    </a:cubicBezTo>
                    <a:lnTo>
                      <a:pt x="12249" y="383123"/>
                    </a:lnTo>
                    <a:cubicBezTo>
                      <a:pt x="59021" y="379933"/>
                      <a:pt x="105558" y="374258"/>
                      <a:pt x="151726" y="366124"/>
                    </a:cubicBezTo>
                    <a:cubicBezTo>
                      <a:pt x="214911" y="353572"/>
                      <a:pt x="374314" y="315652"/>
                      <a:pt x="374314" y="315652"/>
                    </a:cubicBezTo>
                    <a:lnTo>
                      <a:pt x="477349" y="289501"/>
                    </a:lnTo>
                    <a:cubicBezTo>
                      <a:pt x="486473" y="302628"/>
                      <a:pt x="496278" y="315286"/>
                      <a:pt x="506713" y="327421"/>
                    </a:cubicBezTo>
                    <a:cubicBezTo>
                      <a:pt x="534635" y="358279"/>
                      <a:pt x="560878" y="390576"/>
                      <a:pt x="585366" y="424181"/>
                    </a:cubicBezTo>
                    <a:lnTo>
                      <a:pt x="598736" y="415289"/>
                    </a:lnTo>
                    <a:cubicBezTo>
                      <a:pt x="604243" y="412413"/>
                      <a:pt x="601358" y="403521"/>
                      <a:pt x="602407" y="395153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39DE9585-C278-3D4F-88C3-1DF1285399B8}"/>
                  </a:ext>
                </a:extLst>
              </p:cNvPr>
              <p:cNvSpPr/>
              <p:nvPr/>
            </p:nvSpPr>
            <p:spPr>
              <a:xfrm>
                <a:off x="12202900" y="1757715"/>
                <a:ext cx="44652" cy="23902"/>
              </a:xfrm>
              <a:custGeom>
                <a:avLst/>
                <a:gdLst>
                  <a:gd name="connsiteX0" fmla="*/ 44613 w 44652"/>
                  <a:gd name="connsiteY0" fmla="*/ 2036 h 23902"/>
                  <a:gd name="connsiteX1" fmla="*/ 14725 w 44652"/>
                  <a:gd name="connsiteY1" fmla="*/ 2036 h 23902"/>
                  <a:gd name="connsiteX2" fmla="*/ 1092 w 44652"/>
                  <a:gd name="connsiteY2" fmla="*/ 22695 h 23902"/>
                  <a:gd name="connsiteX3" fmla="*/ 44613 w 44652"/>
                  <a:gd name="connsiteY3" fmla="*/ 1252 h 23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652" h="23902">
                    <a:moveTo>
                      <a:pt x="44613" y="2036"/>
                    </a:moveTo>
                    <a:cubicBezTo>
                      <a:pt x="34886" y="-1024"/>
                      <a:pt x="24451" y="-1024"/>
                      <a:pt x="14725" y="2036"/>
                    </a:cubicBezTo>
                    <a:cubicBezTo>
                      <a:pt x="5024" y="8051"/>
                      <a:pt x="-3103" y="19819"/>
                      <a:pt x="1092" y="22695"/>
                    </a:cubicBezTo>
                    <a:cubicBezTo>
                      <a:pt x="18867" y="26697"/>
                      <a:pt x="37010" y="17753"/>
                      <a:pt x="44613" y="1252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4B5F4FB8-B7C8-3B41-97DD-7B7195DC42EF}"/>
                  </a:ext>
                </a:extLst>
              </p:cNvPr>
              <p:cNvSpPr/>
              <p:nvPr/>
            </p:nvSpPr>
            <p:spPr>
              <a:xfrm>
                <a:off x="12310212" y="1737258"/>
                <a:ext cx="64849" cy="34259"/>
              </a:xfrm>
              <a:custGeom>
                <a:avLst/>
                <a:gdLst>
                  <a:gd name="connsiteX0" fmla="*/ -39 w 64849"/>
                  <a:gd name="connsiteY0" fmla="*/ 34001 h 34259"/>
                  <a:gd name="connsiteX1" fmla="*/ 40336 w 64849"/>
                  <a:gd name="connsiteY1" fmla="*/ -259 h 34259"/>
                  <a:gd name="connsiteX2" fmla="*/ 64718 w 64849"/>
                  <a:gd name="connsiteY2" fmla="*/ 20140 h 34259"/>
                  <a:gd name="connsiteX3" fmla="*/ -39 w 64849"/>
                  <a:gd name="connsiteY3" fmla="*/ 34001 h 3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849" h="34259">
                    <a:moveTo>
                      <a:pt x="-39" y="34001"/>
                    </a:moveTo>
                    <a:lnTo>
                      <a:pt x="40336" y="-259"/>
                    </a:lnTo>
                    <a:cubicBezTo>
                      <a:pt x="40336" y="-259"/>
                      <a:pt x="66554" y="6279"/>
                      <a:pt x="64718" y="20140"/>
                    </a:cubicBezTo>
                    <a:cubicBezTo>
                      <a:pt x="62884" y="34001"/>
                      <a:pt x="-39" y="34001"/>
                      <a:pt x="-39" y="34001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AF98F290-4302-1A49-AABE-A0081F59C48C}"/>
                  </a:ext>
                </a:extLst>
              </p:cNvPr>
              <p:cNvSpPr/>
              <p:nvPr/>
            </p:nvSpPr>
            <p:spPr>
              <a:xfrm>
                <a:off x="11191245" y="2497024"/>
                <a:ext cx="241464" cy="426989"/>
              </a:xfrm>
              <a:custGeom>
                <a:avLst/>
                <a:gdLst>
                  <a:gd name="connsiteX0" fmla="*/ 71797 w 241464"/>
                  <a:gd name="connsiteY0" fmla="*/ 6215 h 426989"/>
                  <a:gd name="connsiteX1" fmla="*/ -39 w 241464"/>
                  <a:gd name="connsiteY1" fmla="*/ 23475 h 426989"/>
                  <a:gd name="connsiteX2" fmla="*/ 52396 w 241464"/>
                  <a:gd name="connsiteY2" fmla="*/ 220657 h 426989"/>
                  <a:gd name="connsiteX3" fmla="*/ 95393 w 241464"/>
                  <a:gd name="connsiteY3" fmla="*/ 426731 h 426989"/>
                  <a:gd name="connsiteX4" fmla="*/ 162773 w 241464"/>
                  <a:gd name="connsiteY4" fmla="*/ 418101 h 426989"/>
                  <a:gd name="connsiteX5" fmla="*/ 241425 w 241464"/>
                  <a:gd name="connsiteY5" fmla="*/ 363706 h 426989"/>
                  <a:gd name="connsiteX6" fmla="*/ 160412 w 241464"/>
                  <a:gd name="connsiteY6" fmla="*/ 251777 h 426989"/>
                  <a:gd name="connsiteX7" fmla="*/ 119251 w 241464"/>
                  <a:gd name="connsiteY7" fmla="*/ 177246 h 426989"/>
                  <a:gd name="connsiteX8" fmla="*/ 59475 w 241464"/>
                  <a:gd name="connsiteY8" fmla="*/ 117097 h 426989"/>
                  <a:gd name="connsiteX9" fmla="*/ 63145 w 241464"/>
                  <a:gd name="connsiteY9" fmla="*/ 60871 h 426989"/>
                  <a:gd name="connsiteX10" fmla="*/ 70749 w 241464"/>
                  <a:gd name="connsiteY10" fmla="*/ 6215 h 426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1464" h="426989">
                    <a:moveTo>
                      <a:pt x="71797" y="6215"/>
                    </a:moveTo>
                    <a:cubicBezTo>
                      <a:pt x="41647" y="-15230"/>
                      <a:pt x="-39" y="23475"/>
                      <a:pt x="-39" y="23475"/>
                    </a:cubicBezTo>
                    <a:cubicBezTo>
                      <a:pt x="-39" y="23475"/>
                      <a:pt x="44531" y="174892"/>
                      <a:pt x="52396" y="220657"/>
                    </a:cubicBezTo>
                    <a:cubicBezTo>
                      <a:pt x="60262" y="266422"/>
                      <a:pt x="95393" y="426731"/>
                      <a:pt x="95393" y="426731"/>
                    </a:cubicBezTo>
                    <a:lnTo>
                      <a:pt x="162773" y="418101"/>
                    </a:lnTo>
                    <a:cubicBezTo>
                      <a:pt x="198297" y="419801"/>
                      <a:pt x="230545" y="397494"/>
                      <a:pt x="241425" y="363706"/>
                    </a:cubicBezTo>
                    <a:cubicBezTo>
                      <a:pt x="210855" y="329107"/>
                      <a:pt x="183720" y="291606"/>
                      <a:pt x="160412" y="251777"/>
                    </a:cubicBezTo>
                    <a:cubicBezTo>
                      <a:pt x="148300" y="226096"/>
                      <a:pt x="134536" y="201200"/>
                      <a:pt x="119251" y="177246"/>
                    </a:cubicBezTo>
                    <a:cubicBezTo>
                      <a:pt x="104307" y="158155"/>
                      <a:pt x="64194" y="131219"/>
                      <a:pt x="59475" y="117097"/>
                    </a:cubicBezTo>
                    <a:cubicBezTo>
                      <a:pt x="54755" y="102975"/>
                      <a:pt x="47677" y="64794"/>
                      <a:pt x="63145" y="60871"/>
                    </a:cubicBezTo>
                    <a:cubicBezTo>
                      <a:pt x="61153" y="42304"/>
                      <a:pt x="63748" y="23527"/>
                      <a:pt x="70749" y="6215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9D2AC682-B375-764C-AE5D-FF19196138A0}"/>
                  </a:ext>
                </a:extLst>
              </p:cNvPr>
              <p:cNvSpPr/>
              <p:nvPr/>
            </p:nvSpPr>
            <p:spPr>
              <a:xfrm>
                <a:off x="11910132" y="1628468"/>
                <a:ext cx="212100" cy="233532"/>
              </a:xfrm>
              <a:custGeom>
                <a:avLst/>
                <a:gdLst>
                  <a:gd name="connsiteX0" fmla="*/ 132359 w 212100"/>
                  <a:gd name="connsiteY0" fmla="*/ 37661 h 233532"/>
                  <a:gd name="connsiteX1" fmla="*/ 102996 w 212100"/>
                  <a:gd name="connsiteY1" fmla="*/ -259 h 233532"/>
                  <a:gd name="connsiteX2" fmla="*/ -39 w 212100"/>
                  <a:gd name="connsiteY2" fmla="*/ 25893 h 233532"/>
                  <a:gd name="connsiteX3" fmla="*/ 42433 w 212100"/>
                  <a:gd name="connsiteY3" fmla="*/ 233274 h 233532"/>
                  <a:gd name="connsiteX4" fmla="*/ 123969 w 212100"/>
                  <a:gd name="connsiteY4" fmla="*/ 196662 h 233532"/>
                  <a:gd name="connsiteX5" fmla="*/ 152022 w 212100"/>
                  <a:gd name="connsiteY5" fmla="*/ 172341 h 233532"/>
                  <a:gd name="connsiteX6" fmla="*/ 212061 w 212100"/>
                  <a:gd name="connsiteY6" fmla="*/ 133375 h 233532"/>
                  <a:gd name="connsiteX7" fmla="*/ 133408 w 212100"/>
                  <a:gd name="connsiteY7" fmla="*/ 36614 h 23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2100" h="233532">
                    <a:moveTo>
                      <a:pt x="132359" y="37661"/>
                    </a:moveTo>
                    <a:cubicBezTo>
                      <a:pt x="121925" y="25527"/>
                      <a:pt x="112119" y="12869"/>
                      <a:pt x="102996" y="-259"/>
                    </a:cubicBezTo>
                    <a:lnTo>
                      <a:pt x="-39" y="25893"/>
                    </a:lnTo>
                    <a:cubicBezTo>
                      <a:pt x="-39" y="25893"/>
                      <a:pt x="45841" y="83688"/>
                      <a:pt x="42433" y="233274"/>
                    </a:cubicBezTo>
                    <a:cubicBezTo>
                      <a:pt x="83332" y="215491"/>
                      <a:pt x="121086" y="198492"/>
                      <a:pt x="123969" y="196662"/>
                    </a:cubicBezTo>
                    <a:cubicBezTo>
                      <a:pt x="126854" y="194832"/>
                      <a:pt x="132359" y="184109"/>
                      <a:pt x="152022" y="172341"/>
                    </a:cubicBezTo>
                    <a:cubicBezTo>
                      <a:pt x="166180" y="163711"/>
                      <a:pt x="194757" y="144620"/>
                      <a:pt x="212061" y="133375"/>
                    </a:cubicBezTo>
                    <a:cubicBezTo>
                      <a:pt x="187574" y="99771"/>
                      <a:pt x="161330" y="67447"/>
                      <a:pt x="133408" y="36614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838CB8F2-0E78-304D-B5D9-BB2FEB44692F}"/>
                  </a:ext>
                </a:extLst>
              </p:cNvPr>
              <p:cNvSpPr/>
              <p:nvPr/>
            </p:nvSpPr>
            <p:spPr>
              <a:xfrm>
                <a:off x="10142541" y="852290"/>
                <a:ext cx="1771261" cy="1313852"/>
              </a:xfrm>
              <a:custGeom>
                <a:avLst/>
                <a:gdLst>
                  <a:gd name="connsiteX0" fmla="*/ 1687588 w 1771261"/>
                  <a:gd name="connsiteY0" fmla="*/ 1133933 h 1313852"/>
                  <a:gd name="connsiteX1" fmla="*/ 1565676 w 1771261"/>
                  <a:gd name="connsiteY1" fmla="*/ 1200619 h 1313852"/>
                  <a:gd name="connsiteX2" fmla="*/ 1493316 w 1771261"/>
                  <a:gd name="connsiteY2" fmla="*/ 1199312 h 1313852"/>
                  <a:gd name="connsiteX3" fmla="*/ 1430918 w 1771261"/>
                  <a:gd name="connsiteY3" fmla="*/ 1265475 h 1313852"/>
                  <a:gd name="connsiteX4" fmla="*/ 1423315 w 1771261"/>
                  <a:gd name="connsiteY4" fmla="*/ 1226248 h 1313852"/>
                  <a:gd name="connsiteX5" fmla="*/ 1446648 w 1771261"/>
                  <a:gd name="connsiteY5" fmla="*/ 1200097 h 1313852"/>
                  <a:gd name="connsiteX6" fmla="*/ 1430131 w 1771261"/>
                  <a:gd name="connsiteY6" fmla="*/ 1168192 h 1313852"/>
                  <a:gd name="connsiteX7" fmla="*/ 1465525 w 1771261"/>
                  <a:gd name="connsiteY7" fmla="*/ 1142040 h 1313852"/>
                  <a:gd name="connsiteX8" fmla="*/ 1441929 w 1771261"/>
                  <a:gd name="connsiteY8" fmla="*/ 1115889 h 1313852"/>
                  <a:gd name="connsiteX9" fmla="*/ 1439832 w 1771261"/>
                  <a:gd name="connsiteY9" fmla="*/ 1018605 h 1313852"/>
                  <a:gd name="connsiteX10" fmla="*/ 1398932 w 1771261"/>
                  <a:gd name="connsiteY10" fmla="*/ 846789 h 1313852"/>
                  <a:gd name="connsiteX11" fmla="*/ 1397097 w 1771261"/>
                  <a:gd name="connsiteY11" fmla="*/ 661375 h 1313852"/>
                  <a:gd name="connsiteX12" fmla="*/ 1359868 w 1771261"/>
                  <a:gd name="connsiteY12" fmla="*/ 464454 h 1313852"/>
                  <a:gd name="connsiteX13" fmla="*/ 1297208 w 1771261"/>
                  <a:gd name="connsiteY13" fmla="*/ 406136 h 1313852"/>
                  <a:gd name="connsiteX14" fmla="*/ 1277807 w 1771261"/>
                  <a:gd name="connsiteY14" fmla="*/ 302837 h 1313852"/>
                  <a:gd name="connsiteX15" fmla="*/ 1275709 w 1771261"/>
                  <a:gd name="connsiteY15" fmla="*/ 240336 h 1313852"/>
                  <a:gd name="connsiteX16" fmla="*/ 1249492 w 1771261"/>
                  <a:gd name="connsiteY16" fmla="*/ 88134 h 1313852"/>
                  <a:gd name="connsiteX17" fmla="*/ 1226945 w 1771261"/>
                  <a:gd name="connsiteY17" fmla="*/ -259 h 1313852"/>
                  <a:gd name="connsiteX18" fmla="*/ 1025593 w 1771261"/>
                  <a:gd name="connsiteY18" fmla="*/ 38446 h 1313852"/>
                  <a:gd name="connsiteX19" fmla="*/ 912071 w 1771261"/>
                  <a:gd name="connsiteY19" fmla="*/ 71397 h 1313852"/>
                  <a:gd name="connsiteX20" fmla="*/ 799860 w 1771261"/>
                  <a:gd name="connsiteY20" fmla="*/ 189079 h 1313852"/>
                  <a:gd name="connsiteX21" fmla="*/ 674277 w 1771261"/>
                  <a:gd name="connsiteY21" fmla="*/ 348080 h 1313852"/>
                  <a:gd name="connsiteX22" fmla="*/ 662742 w 1771261"/>
                  <a:gd name="connsiteY22" fmla="*/ 414505 h 1313852"/>
                  <a:gd name="connsiteX23" fmla="*/ 696825 w 1771261"/>
                  <a:gd name="connsiteY23" fmla="*/ 427319 h 1313852"/>
                  <a:gd name="connsiteX24" fmla="*/ 692630 w 1771261"/>
                  <a:gd name="connsiteY24" fmla="*/ 491390 h 1313852"/>
                  <a:gd name="connsiteX25" fmla="*/ 710720 w 1771261"/>
                  <a:gd name="connsiteY25" fmla="*/ 541601 h 1313852"/>
                  <a:gd name="connsiteX26" fmla="*/ 662742 w 1771261"/>
                  <a:gd name="connsiteY26" fmla="*/ 578736 h 1313852"/>
                  <a:gd name="connsiteX27" fmla="*/ 566524 w 1771261"/>
                  <a:gd name="connsiteY27" fmla="*/ 671313 h 1313852"/>
                  <a:gd name="connsiteX28" fmla="*/ 484200 w 1771261"/>
                  <a:gd name="connsiteY28" fmla="*/ 676543 h 1313852"/>
                  <a:gd name="connsiteX29" fmla="*/ 424949 w 1771261"/>
                  <a:gd name="connsiteY29" fmla="*/ 708186 h 1313852"/>
                  <a:gd name="connsiteX30" fmla="*/ 311950 w 1771261"/>
                  <a:gd name="connsiteY30" fmla="*/ 697203 h 1313852"/>
                  <a:gd name="connsiteX31" fmla="*/ 118465 w 1771261"/>
                  <a:gd name="connsiteY31" fmla="*/ 764935 h 1313852"/>
                  <a:gd name="connsiteX32" fmla="*/ 149664 w 1771261"/>
                  <a:gd name="connsiteY32" fmla="*/ 831098 h 1313852"/>
                  <a:gd name="connsiteX33" fmla="*/ 187941 w 1771261"/>
                  <a:gd name="connsiteY33" fmla="*/ 880786 h 1313852"/>
                  <a:gd name="connsiteX34" fmla="*/ 53707 w 1771261"/>
                  <a:gd name="connsiteY34" fmla="*/ 1040833 h 1313852"/>
                  <a:gd name="connsiteX35" fmla="*/ -39 w 1771261"/>
                  <a:gd name="connsiteY35" fmla="*/ 1094444 h 1313852"/>
                  <a:gd name="connsiteX36" fmla="*/ 5729 w 1771261"/>
                  <a:gd name="connsiteY36" fmla="*/ 1176821 h 1313852"/>
                  <a:gd name="connsiteX37" fmla="*/ 343674 w 1771261"/>
                  <a:gd name="connsiteY37" fmla="*/ 1135502 h 1313852"/>
                  <a:gd name="connsiteX38" fmla="*/ 860423 w 1771261"/>
                  <a:gd name="connsiteY38" fmla="*/ 1014682 h 1313852"/>
                  <a:gd name="connsiteX39" fmla="*/ 1026380 w 1771261"/>
                  <a:gd name="connsiteY39" fmla="*/ 1002129 h 1313852"/>
                  <a:gd name="connsiteX40" fmla="*/ 1115520 w 1771261"/>
                  <a:gd name="connsiteY40" fmla="*/ 1119811 h 1313852"/>
                  <a:gd name="connsiteX41" fmla="*/ 1188929 w 1771261"/>
                  <a:gd name="connsiteY41" fmla="*/ 1154592 h 1313852"/>
                  <a:gd name="connsiteX42" fmla="*/ 1297470 w 1771261"/>
                  <a:gd name="connsiteY42" fmla="*/ 1193559 h 1313852"/>
                  <a:gd name="connsiteX43" fmla="*/ 1384251 w 1771261"/>
                  <a:gd name="connsiteY43" fmla="*/ 1249784 h 1313852"/>
                  <a:gd name="connsiteX44" fmla="*/ 1395786 w 1771261"/>
                  <a:gd name="connsiteY44" fmla="*/ 1309410 h 1313852"/>
                  <a:gd name="connsiteX45" fmla="*/ 1454251 w 1771261"/>
                  <a:gd name="connsiteY45" fmla="*/ 1313594 h 1313852"/>
                  <a:gd name="connsiteX46" fmla="*/ 1600283 w 1771261"/>
                  <a:gd name="connsiteY46" fmla="*/ 1261291 h 1313852"/>
                  <a:gd name="connsiteX47" fmla="*/ 1657700 w 1771261"/>
                  <a:gd name="connsiteY47" fmla="*/ 1208988 h 1313852"/>
                  <a:gd name="connsiteX48" fmla="*/ 1771222 w 1771261"/>
                  <a:gd name="connsiteY48" fmla="*/ 1120858 h 1313852"/>
                  <a:gd name="connsiteX49" fmla="*/ 1687588 w 1771261"/>
                  <a:gd name="connsiteY49" fmla="*/ 1133410 h 1313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771261" h="1313852">
                    <a:moveTo>
                      <a:pt x="1687588" y="1133933"/>
                    </a:moveTo>
                    <a:cubicBezTo>
                      <a:pt x="1648261" y="1158490"/>
                      <a:pt x="1607571" y="1180744"/>
                      <a:pt x="1565676" y="1200619"/>
                    </a:cubicBezTo>
                    <a:cubicBezTo>
                      <a:pt x="1541556" y="1201848"/>
                      <a:pt x="1517384" y="1201404"/>
                      <a:pt x="1493316" y="1199312"/>
                    </a:cubicBezTo>
                    <a:cubicBezTo>
                      <a:pt x="1474124" y="1222822"/>
                      <a:pt x="1453281" y="1244946"/>
                      <a:pt x="1430918" y="1265475"/>
                    </a:cubicBezTo>
                    <a:cubicBezTo>
                      <a:pt x="1419120" y="1272013"/>
                      <a:pt x="1423315" y="1226248"/>
                      <a:pt x="1423315" y="1226248"/>
                    </a:cubicBezTo>
                    <a:lnTo>
                      <a:pt x="1446648" y="1200097"/>
                    </a:lnTo>
                    <a:cubicBezTo>
                      <a:pt x="1432228" y="1191989"/>
                      <a:pt x="1430131" y="1168192"/>
                      <a:pt x="1430131" y="1168192"/>
                    </a:cubicBezTo>
                    <a:cubicBezTo>
                      <a:pt x="1430131" y="1156685"/>
                      <a:pt x="1465525" y="1142040"/>
                      <a:pt x="1465525" y="1142040"/>
                    </a:cubicBezTo>
                    <a:cubicBezTo>
                      <a:pt x="1456244" y="1134718"/>
                      <a:pt x="1448247" y="1125878"/>
                      <a:pt x="1441929" y="1115889"/>
                    </a:cubicBezTo>
                    <a:cubicBezTo>
                      <a:pt x="1436161" y="1104382"/>
                      <a:pt x="1441929" y="1059401"/>
                      <a:pt x="1439832" y="1018605"/>
                    </a:cubicBezTo>
                    <a:cubicBezTo>
                      <a:pt x="1430734" y="960365"/>
                      <a:pt x="1417048" y="902910"/>
                      <a:pt x="1398932" y="846789"/>
                    </a:cubicBezTo>
                    <a:cubicBezTo>
                      <a:pt x="1387134" y="803901"/>
                      <a:pt x="1397097" y="692757"/>
                      <a:pt x="1397097" y="661375"/>
                    </a:cubicBezTo>
                    <a:cubicBezTo>
                      <a:pt x="1390097" y="594846"/>
                      <a:pt x="1377643" y="528970"/>
                      <a:pt x="1359868" y="464454"/>
                    </a:cubicBezTo>
                    <a:cubicBezTo>
                      <a:pt x="1350771" y="435348"/>
                      <a:pt x="1326965" y="413171"/>
                      <a:pt x="1297208" y="406136"/>
                    </a:cubicBezTo>
                    <a:cubicBezTo>
                      <a:pt x="1299961" y="370596"/>
                      <a:pt x="1293276" y="334978"/>
                      <a:pt x="1277807" y="302837"/>
                    </a:cubicBezTo>
                    <a:cubicBezTo>
                      <a:pt x="1262076" y="276686"/>
                      <a:pt x="1273874" y="261780"/>
                      <a:pt x="1275709" y="240336"/>
                    </a:cubicBezTo>
                    <a:cubicBezTo>
                      <a:pt x="1273822" y="188660"/>
                      <a:pt x="1265013" y="137481"/>
                      <a:pt x="1249492" y="88134"/>
                    </a:cubicBezTo>
                    <a:cubicBezTo>
                      <a:pt x="1241364" y="61982"/>
                      <a:pt x="1234286" y="31385"/>
                      <a:pt x="1226945" y="-259"/>
                    </a:cubicBezTo>
                    <a:cubicBezTo>
                      <a:pt x="1161506" y="20166"/>
                      <a:pt x="1093969" y="33163"/>
                      <a:pt x="1025593" y="38446"/>
                    </a:cubicBezTo>
                    <a:cubicBezTo>
                      <a:pt x="936453" y="38446"/>
                      <a:pt x="912071" y="71397"/>
                      <a:pt x="912071" y="71397"/>
                    </a:cubicBezTo>
                    <a:cubicBezTo>
                      <a:pt x="854131" y="97549"/>
                      <a:pt x="822407" y="153512"/>
                      <a:pt x="799860" y="189079"/>
                    </a:cubicBezTo>
                    <a:cubicBezTo>
                      <a:pt x="777312" y="224645"/>
                      <a:pt x="710720" y="305976"/>
                      <a:pt x="674277" y="348080"/>
                    </a:cubicBezTo>
                    <a:cubicBezTo>
                      <a:pt x="637835" y="390184"/>
                      <a:pt x="662742" y="414505"/>
                      <a:pt x="662742" y="414505"/>
                    </a:cubicBezTo>
                    <a:cubicBezTo>
                      <a:pt x="675064" y="415603"/>
                      <a:pt x="686836" y="420023"/>
                      <a:pt x="696825" y="427319"/>
                    </a:cubicBezTo>
                    <a:cubicBezTo>
                      <a:pt x="700338" y="448711"/>
                      <a:pt x="698896" y="470626"/>
                      <a:pt x="692630" y="491390"/>
                    </a:cubicBezTo>
                    <a:cubicBezTo>
                      <a:pt x="704743" y="505277"/>
                      <a:pt x="711218" y="523191"/>
                      <a:pt x="710720" y="541601"/>
                    </a:cubicBezTo>
                    <a:cubicBezTo>
                      <a:pt x="706525" y="565138"/>
                      <a:pt x="697349" y="567752"/>
                      <a:pt x="662742" y="578736"/>
                    </a:cubicBezTo>
                    <a:cubicBezTo>
                      <a:pt x="637259" y="615767"/>
                      <a:pt x="604539" y="647253"/>
                      <a:pt x="566524" y="671313"/>
                    </a:cubicBezTo>
                    <a:cubicBezTo>
                      <a:pt x="544501" y="682820"/>
                      <a:pt x="504912" y="676543"/>
                      <a:pt x="484200" y="676543"/>
                    </a:cubicBezTo>
                    <a:cubicBezTo>
                      <a:pt x="463488" y="676543"/>
                      <a:pt x="437795" y="706879"/>
                      <a:pt x="424949" y="708186"/>
                    </a:cubicBezTo>
                    <a:cubicBezTo>
                      <a:pt x="388427" y="696915"/>
                      <a:pt x="349966" y="693176"/>
                      <a:pt x="311950" y="697203"/>
                    </a:cubicBezTo>
                    <a:cubicBezTo>
                      <a:pt x="243234" y="705310"/>
                      <a:pt x="177166" y="728428"/>
                      <a:pt x="118465" y="764935"/>
                    </a:cubicBezTo>
                    <a:cubicBezTo>
                      <a:pt x="113143" y="791427"/>
                      <a:pt x="125806" y="818284"/>
                      <a:pt x="149664" y="831098"/>
                    </a:cubicBezTo>
                    <a:cubicBezTo>
                      <a:pt x="163847" y="846501"/>
                      <a:pt x="176668" y="863134"/>
                      <a:pt x="187941" y="880786"/>
                    </a:cubicBezTo>
                    <a:cubicBezTo>
                      <a:pt x="187941" y="880786"/>
                      <a:pt x="113483" y="977024"/>
                      <a:pt x="53707" y="1040833"/>
                    </a:cubicBezTo>
                    <a:cubicBezTo>
                      <a:pt x="34306" y="1061755"/>
                      <a:pt x="16478" y="1079015"/>
                      <a:pt x="-39" y="1094444"/>
                    </a:cubicBezTo>
                    <a:lnTo>
                      <a:pt x="5729" y="1176821"/>
                    </a:lnTo>
                    <a:cubicBezTo>
                      <a:pt x="5729" y="1176821"/>
                      <a:pt x="200264" y="1160869"/>
                      <a:pt x="343674" y="1135502"/>
                    </a:cubicBezTo>
                    <a:cubicBezTo>
                      <a:pt x="487084" y="1110135"/>
                      <a:pt x="789373" y="1033773"/>
                      <a:pt x="860423" y="1014682"/>
                    </a:cubicBezTo>
                    <a:cubicBezTo>
                      <a:pt x="914352" y="999488"/>
                      <a:pt x="970773" y="995225"/>
                      <a:pt x="1026380" y="1002129"/>
                    </a:cubicBezTo>
                    <a:cubicBezTo>
                      <a:pt x="1093235" y="1005006"/>
                      <a:pt x="1105033" y="1117719"/>
                      <a:pt x="1115520" y="1119811"/>
                    </a:cubicBezTo>
                    <a:cubicBezTo>
                      <a:pt x="1172674" y="1131318"/>
                      <a:pt x="1188929" y="1154592"/>
                      <a:pt x="1188929" y="1154592"/>
                    </a:cubicBezTo>
                    <a:cubicBezTo>
                      <a:pt x="1224375" y="1169525"/>
                      <a:pt x="1260608" y="1182522"/>
                      <a:pt x="1297470" y="1193559"/>
                    </a:cubicBezTo>
                    <a:cubicBezTo>
                      <a:pt x="1338370" y="1204019"/>
                      <a:pt x="1387134" y="1213172"/>
                      <a:pt x="1384251" y="1249784"/>
                    </a:cubicBezTo>
                    <a:cubicBezTo>
                      <a:pt x="1381366" y="1286396"/>
                      <a:pt x="1378483" y="1278028"/>
                      <a:pt x="1395786" y="1309410"/>
                    </a:cubicBezTo>
                    <a:cubicBezTo>
                      <a:pt x="1395786" y="1309410"/>
                      <a:pt x="1432753" y="1313594"/>
                      <a:pt x="1454251" y="1313594"/>
                    </a:cubicBezTo>
                    <a:cubicBezTo>
                      <a:pt x="1475750" y="1313594"/>
                      <a:pt x="1578261" y="1268874"/>
                      <a:pt x="1600283" y="1261291"/>
                    </a:cubicBezTo>
                    <a:cubicBezTo>
                      <a:pt x="1622464" y="1247483"/>
                      <a:pt x="1641917" y="1229752"/>
                      <a:pt x="1657700" y="1208988"/>
                    </a:cubicBezTo>
                    <a:cubicBezTo>
                      <a:pt x="1697971" y="1182862"/>
                      <a:pt x="1735934" y="1153363"/>
                      <a:pt x="1771222" y="1120858"/>
                    </a:cubicBezTo>
                    <a:cubicBezTo>
                      <a:pt x="1742121" y="1103336"/>
                      <a:pt x="1706727" y="1122949"/>
                      <a:pt x="1687588" y="1133410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560ED728-C200-584B-8B37-1403406B0B5B}"/>
                  </a:ext>
                </a:extLst>
              </p:cNvPr>
              <p:cNvSpPr/>
              <p:nvPr/>
            </p:nvSpPr>
            <p:spPr>
              <a:xfrm>
                <a:off x="11548067" y="1655404"/>
                <a:ext cx="404718" cy="398026"/>
              </a:xfrm>
              <a:custGeom>
                <a:avLst/>
                <a:gdLst>
                  <a:gd name="connsiteX0" fmla="*/ 139438 w 404718"/>
                  <a:gd name="connsiteY0" fmla="*/ 50475 h 398026"/>
                  <a:gd name="connsiteX1" fmla="*/ -39 w 404718"/>
                  <a:gd name="connsiteY1" fmla="*/ 67474 h 398026"/>
                  <a:gd name="connsiteX2" fmla="*/ 34306 w 404718"/>
                  <a:gd name="connsiteY2" fmla="*/ 216276 h 398026"/>
                  <a:gd name="connsiteX3" fmla="*/ 36403 w 404718"/>
                  <a:gd name="connsiteY3" fmla="*/ 313560 h 398026"/>
                  <a:gd name="connsiteX4" fmla="*/ 59998 w 404718"/>
                  <a:gd name="connsiteY4" fmla="*/ 339711 h 398026"/>
                  <a:gd name="connsiteX5" fmla="*/ 24605 w 404718"/>
                  <a:gd name="connsiteY5" fmla="*/ 365863 h 398026"/>
                  <a:gd name="connsiteX6" fmla="*/ 41122 w 404718"/>
                  <a:gd name="connsiteY6" fmla="*/ 397768 h 398026"/>
                  <a:gd name="connsiteX7" fmla="*/ 53444 w 404718"/>
                  <a:gd name="connsiteY7" fmla="*/ 384692 h 398026"/>
                  <a:gd name="connsiteX8" fmla="*/ 170899 w 404718"/>
                  <a:gd name="connsiteY8" fmla="*/ 285055 h 398026"/>
                  <a:gd name="connsiteX9" fmla="*/ 297006 w 404718"/>
                  <a:gd name="connsiteY9" fmla="*/ 248704 h 398026"/>
                  <a:gd name="connsiteX10" fmla="*/ 404498 w 404718"/>
                  <a:gd name="connsiteY10" fmla="*/ 207123 h 398026"/>
                  <a:gd name="connsiteX11" fmla="*/ 362026 w 404718"/>
                  <a:gd name="connsiteY11" fmla="*/ -259 h 398026"/>
                  <a:gd name="connsiteX12" fmla="*/ 139438 w 404718"/>
                  <a:gd name="connsiteY12" fmla="*/ 50214 h 398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4718" h="398026">
                    <a:moveTo>
                      <a:pt x="139438" y="50475"/>
                    </a:moveTo>
                    <a:cubicBezTo>
                      <a:pt x="93295" y="58608"/>
                      <a:pt x="46733" y="64283"/>
                      <a:pt x="-39" y="67474"/>
                    </a:cubicBezTo>
                    <a:cubicBezTo>
                      <a:pt x="15612" y="116011"/>
                      <a:pt x="27122" y="165803"/>
                      <a:pt x="34306" y="216276"/>
                    </a:cubicBezTo>
                    <a:cubicBezTo>
                      <a:pt x="36403" y="257072"/>
                      <a:pt x="30635" y="302053"/>
                      <a:pt x="36403" y="313560"/>
                    </a:cubicBezTo>
                    <a:cubicBezTo>
                      <a:pt x="42721" y="323549"/>
                      <a:pt x="50718" y="332389"/>
                      <a:pt x="59998" y="339711"/>
                    </a:cubicBezTo>
                    <a:cubicBezTo>
                      <a:pt x="59998" y="339711"/>
                      <a:pt x="24605" y="355401"/>
                      <a:pt x="24605" y="365863"/>
                    </a:cubicBezTo>
                    <a:cubicBezTo>
                      <a:pt x="24605" y="365863"/>
                      <a:pt x="26702" y="389661"/>
                      <a:pt x="41122" y="397768"/>
                    </a:cubicBezTo>
                    <a:lnTo>
                      <a:pt x="53444" y="384692"/>
                    </a:lnTo>
                    <a:cubicBezTo>
                      <a:pt x="53444" y="384692"/>
                      <a:pt x="144419" y="304145"/>
                      <a:pt x="170899" y="285055"/>
                    </a:cubicBezTo>
                    <a:cubicBezTo>
                      <a:pt x="197379" y="265964"/>
                      <a:pt x="262923" y="255241"/>
                      <a:pt x="297006" y="248704"/>
                    </a:cubicBezTo>
                    <a:cubicBezTo>
                      <a:pt x="333763" y="237380"/>
                      <a:pt x="369681" y="223494"/>
                      <a:pt x="404498" y="207123"/>
                    </a:cubicBezTo>
                    <a:cubicBezTo>
                      <a:pt x="407907" y="57536"/>
                      <a:pt x="362026" y="-259"/>
                      <a:pt x="362026" y="-259"/>
                    </a:cubicBezTo>
                    <a:cubicBezTo>
                      <a:pt x="362026" y="-259"/>
                      <a:pt x="202622" y="37661"/>
                      <a:pt x="139438" y="50214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EF16BB74-98DE-1F48-B01C-27E37C47CDF8}"/>
                  </a:ext>
                </a:extLst>
              </p:cNvPr>
              <p:cNvSpPr/>
              <p:nvPr/>
            </p:nvSpPr>
            <p:spPr>
              <a:xfrm>
                <a:off x="11245253" y="2007926"/>
                <a:ext cx="323523" cy="729888"/>
              </a:xfrm>
              <a:custGeom>
                <a:avLst/>
                <a:gdLst>
                  <a:gd name="connsiteX0" fmla="*/ 242736 w 323523"/>
                  <a:gd name="connsiteY0" fmla="*/ 224906 h 729888"/>
                  <a:gd name="connsiteX1" fmla="*/ 293074 w 323523"/>
                  <a:gd name="connsiteY1" fmla="*/ 154559 h 729888"/>
                  <a:gd name="connsiteX2" fmla="*/ 281538 w 323523"/>
                  <a:gd name="connsiteY2" fmla="*/ 94933 h 729888"/>
                  <a:gd name="connsiteX3" fmla="*/ 194758 w 323523"/>
                  <a:gd name="connsiteY3" fmla="*/ 38708 h 729888"/>
                  <a:gd name="connsiteX4" fmla="*/ 86217 w 323523"/>
                  <a:gd name="connsiteY4" fmla="*/ -259 h 729888"/>
                  <a:gd name="connsiteX5" fmla="*/ 41647 w 323523"/>
                  <a:gd name="connsiteY5" fmla="*/ 25893 h 729888"/>
                  <a:gd name="connsiteX6" fmla="*/ 9661 w 323523"/>
                  <a:gd name="connsiteY6" fmla="*/ 134161 h 729888"/>
                  <a:gd name="connsiteX7" fmla="*/ -39 w 323523"/>
                  <a:gd name="connsiteY7" fmla="*/ 197709 h 729888"/>
                  <a:gd name="connsiteX8" fmla="*/ 9661 w 323523"/>
                  <a:gd name="connsiteY8" fmla="*/ 245566 h 729888"/>
                  <a:gd name="connsiteX9" fmla="*/ 54494 w 323523"/>
                  <a:gd name="connsiteY9" fmla="*/ 286885 h 729888"/>
                  <a:gd name="connsiteX10" fmla="*/ 162773 w 323523"/>
                  <a:gd name="connsiteY10" fmla="*/ 365340 h 729888"/>
                  <a:gd name="connsiteX11" fmla="*/ 17789 w 323523"/>
                  <a:gd name="connsiteY11" fmla="*/ 496098 h 729888"/>
                  <a:gd name="connsiteX12" fmla="*/ 10186 w 323523"/>
                  <a:gd name="connsiteY12" fmla="*/ 550754 h 729888"/>
                  <a:gd name="connsiteX13" fmla="*/ 77827 w 323523"/>
                  <a:gd name="connsiteY13" fmla="*/ 624240 h 729888"/>
                  <a:gd name="connsiteX14" fmla="*/ 148352 w 323523"/>
                  <a:gd name="connsiteY14" fmla="*/ 650391 h 729888"/>
                  <a:gd name="connsiteX15" fmla="*/ 191874 w 323523"/>
                  <a:gd name="connsiteY15" fmla="*/ 665560 h 729888"/>
                  <a:gd name="connsiteX16" fmla="*/ 187679 w 323523"/>
                  <a:gd name="connsiteY16" fmla="*/ 729630 h 729888"/>
                  <a:gd name="connsiteX17" fmla="*/ 218091 w 323523"/>
                  <a:gd name="connsiteY17" fmla="*/ 717601 h 729888"/>
                  <a:gd name="connsiteX18" fmla="*/ 230151 w 323523"/>
                  <a:gd name="connsiteY18" fmla="*/ 633655 h 729888"/>
                  <a:gd name="connsiteX19" fmla="*/ 294647 w 323523"/>
                  <a:gd name="connsiteY19" fmla="*/ 518849 h 729888"/>
                  <a:gd name="connsiteX20" fmla="*/ 319292 w 323523"/>
                  <a:gd name="connsiteY20" fmla="*/ 431503 h 729888"/>
                  <a:gd name="connsiteX21" fmla="*/ 322962 w 323523"/>
                  <a:gd name="connsiteY21" fmla="*/ 318528 h 729888"/>
                  <a:gd name="connsiteX22" fmla="*/ 306707 w 323523"/>
                  <a:gd name="connsiteY22" fmla="*/ 238767 h 729888"/>
                  <a:gd name="connsiteX23" fmla="*/ 242736 w 323523"/>
                  <a:gd name="connsiteY23" fmla="*/ 226737 h 729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23523" h="729888">
                    <a:moveTo>
                      <a:pt x="242736" y="224906"/>
                    </a:moveTo>
                    <a:lnTo>
                      <a:pt x="293074" y="154559"/>
                    </a:lnTo>
                    <a:cubicBezTo>
                      <a:pt x="275770" y="123177"/>
                      <a:pt x="278392" y="131284"/>
                      <a:pt x="281538" y="94933"/>
                    </a:cubicBezTo>
                    <a:cubicBezTo>
                      <a:pt x="284684" y="58582"/>
                      <a:pt x="235657" y="49168"/>
                      <a:pt x="194758" y="38708"/>
                    </a:cubicBezTo>
                    <a:cubicBezTo>
                      <a:pt x="157896" y="27672"/>
                      <a:pt x="121663" y="14674"/>
                      <a:pt x="86217" y="-259"/>
                    </a:cubicBezTo>
                    <a:lnTo>
                      <a:pt x="41647" y="25893"/>
                    </a:lnTo>
                    <a:cubicBezTo>
                      <a:pt x="51348" y="80027"/>
                      <a:pt x="41647" y="89703"/>
                      <a:pt x="9661" y="134161"/>
                    </a:cubicBezTo>
                    <a:cubicBezTo>
                      <a:pt x="38501" y="178618"/>
                      <a:pt x="-39" y="197709"/>
                      <a:pt x="-39" y="197709"/>
                    </a:cubicBezTo>
                    <a:cubicBezTo>
                      <a:pt x="-39" y="197709"/>
                      <a:pt x="6515" y="226214"/>
                      <a:pt x="9661" y="245566"/>
                    </a:cubicBezTo>
                    <a:cubicBezTo>
                      <a:pt x="12808" y="264918"/>
                      <a:pt x="38501" y="267794"/>
                      <a:pt x="54494" y="286885"/>
                    </a:cubicBezTo>
                    <a:cubicBezTo>
                      <a:pt x="70486" y="305976"/>
                      <a:pt x="102210" y="324805"/>
                      <a:pt x="162773" y="365340"/>
                    </a:cubicBezTo>
                    <a:cubicBezTo>
                      <a:pt x="118202" y="381292"/>
                      <a:pt x="17789" y="496098"/>
                      <a:pt x="17789" y="496098"/>
                    </a:cubicBezTo>
                    <a:cubicBezTo>
                      <a:pt x="10789" y="513409"/>
                      <a:pt x="8193" y="532187"/>
                      <a:pt x="10186" y="550754"/>
                    </a:cubicBezTo>
                    <a:cubicBezTo>
                      <a:pt x="10186" y="590243"/>
                      <a:pt x="62621" y="612733"/>
                      <a:pt x="77827" y="624240"/>
                    </a:cubicBezTo>
                    <a:cubicBezTo>
                      <a:pt x="99090" y="638100"/>
                      <a:pt x="123184" y="647044"/>
                      <a:pt x="148352" y="650391"/>
                    </a:cubicBezTo>
                    <a:cubicBezTo>
                      <a:pt x="169851" y="651960"/>
                      <a:pt x="184270" y="653268"/>
                      <a:pt x="191874" y="665560"/>
                    </a:cubicBezTo>
                    <a:cubicBezTo>
                      <a:pt x="189514" y="696679"/>
                      <a:pt x="187679" y="729630"/>
                      <a:pt x="187679" y="729630"/>
                    </a:cubicBezTo>
                    <a:cubicBezTo>
                      <a:pt x="198533" y="727721"/>
                      <a:pt x="208863" y="723616"/>
                      <a:pt x="218091" y="717601"/>
                    </a:cubicBezTo>
                    <a:cubicBezTo>
                      <a:pt x="224908" y="710540"/>
                      <a:pt x="227268" y="649607"/>
                      <a:pt x="230151" y="633655"/>
                    </a:cubicBezTo>
                    <a:cubicBezTo>
                      <a:pt x="248923" y="593930"/>
                      <a:pt x="270475" y="555566"/>
                      <a:pt x="294647" y="518849"/>
                    </a:cubicBezTo>
                    <a:cubicBezTo>
                      <a:pt x="305920" y="490684"/>
                      <a:pt x="314179" y="461395"/>
                      <a:pt x="319292" y="431503"/>
                    </a:cubicBezTo>
                    <a:cubicBezTo>
                      <a:pt x="323067" y="393976"/>
                      <a:pt x="324299" y="356239"/>
                      <a:pt x="322962" y="318528"/>
                    </a:cubicBezTo>
                    <a:cubicBezTo>
                      <a:pt x="322962" y="274594"/>
                      <a:pt x="322962" y="255503"/>
                      <a:pt x="306707" y="238767"/>
                    </a:cubicBezTo>
                    <a:cubicBezTo>
                      <a:pt x="290452" y="222029"/>
                      <a:pt x="242736" y="226737"/>
                      <a:pt x="242736" y="226737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29EA8107-563A-564C-877B-26E3E073E4AE}"/>
                  </a:ext>
                </a:extLst>
              </p:cNvPr>
              <p:cNvSpPr/>
              <p:nvPr/>
            </p:nvSpPr>
            <p:spPr>
              <a:xfrm>
                <a:off x="9998869" y="1850947"/>
                <a:ext cx="1409196" cy="898374"/>
              </a:xfrm>
              <a:custGeom>
                <a:avLst/>
                <a:gdLst>
                  <a:gd name="connsiteX0" fmla="*/ 691843 w 1409196"/>
                  <a:gd name="connsiteY0" fmla="*/ 795341 h 898374"/>
                  <a:gd name="connsiteX1" fmla="*/ 1089039 w 1409196"/>
                  <a:gd name="connsiteY1" fmla="*/ 718194 h 898374"/>
                  <a:gd name="connsiteX2" fmla="*/ 1159565 w 1409196"/>
                  <a:gd name="connsiteY2" fmla="*/ 695180 h 898374"/>
                  <a:gd name="connsiteX3" fmla="*/ 1192337 w 1409196"/>
                  <a:gd name="connsiteY3" fmla="*/ 669029 h 898374"/>
                  <a:gd name="connsiteX4" fmla="*/ 1264174 w 1409196"/>
                  <a:gd name="connsiteY4" fmla="*/ 651769 h 898374"/>
                  <a:gd name="connsiteX5" fmla="*/ 1409157 w 1409196"/>
                  <a:gd name="connsiteY5" fmla="*/ 521012 h 898374"/>
                  <a:gd name="connsiteX6" fmla="*/ 1300878 w 1409196"/>
                  <a:gd name="connsiteY6" fmla="*/ 442557 h 898374"/>
                  <a:gd name="connsiteX7" fmla="*/ 1256045 w 1409196"/>
                  <a:gd name="connsiteY7" fmla="*/ 401237 h 898374"/>
                  <a:gd name="connsiteX8" fmla="*/ 1246345 w 1409196"/>
                  <a:gd name="connsiteY8" fmla="*/ 353380 h 898374"/>
                  <a:gd name="connsiteX9" fmla="*/ 1256045 w 1409196"/>
                  <a:gd name="connsiteY9" fmla="*/ 289832 h 898374"/>
                  <a:gd name="connsiteX10" fmla="*/ 1288031 w 1409196"/>
                  <a:gd name="connsiteY10" fmla="*/ 181565 h 898374"/>
                  <a:gd name="connsiteX11" fmla="*/ 1332601 w 1409196"/>
                  <a:gd name="connsiteY11" fmla="*/ 155413 h 898374"/>
                  <a:gd name="connsiteX12" fmla="*/ 1259192 w 1409196"/>
                  <a:gd name="connsiteY12" fmla="*/ 120631 h 898374"/>
                  <a:gd name="connsiteX13" fmla="*/ 1170052 w 1409196"/>
                  <a:gd name="connsiteY13" fmla="*/ 2949 h 898374"/>
                  <a:gd name="connsiteX14" fmla="*/ 1004095 w 1409196"/>
                  <a:gd name="connsiteY14" fmla="*/ 15502 h 898374"/>
                  <a:gd name="connsiteX15" fmla="*/ 487346 w 1409196"/>
                  <a:gd name="connsiteY15" fmla="*/ 136322 h 898374"/>
                  <a:gd name="connsiteX16" fmla="*/ 149401 w 1409196"/>
                  <a:gd name="connsiteY16" fmla="*/ 177642 h 898374"/>
                  <a:gd name="connsiteX17" fmla="*/ 143633 w 1409196"/>
                  <a:gd name="connsiteY17" fmla="*/ 95264 h 898374"/>
                  <a:gd name="connsiteX18" fmla="*/ 47414 w 1409196"/>
                  <a:gd name="connsiteY18" fmla="*/ 178427 h 898374"/>
                  <a:gd name="connsiteX19" fmla="*/ -39 w 1409196"/>
                  <a:gd name="connsiteY19" fmla="*/ 213731 h 898374"/>
                  <a:gd name="connsiteX20" fmla="*/ 39287 w 1409196"/>
                  <a:gd name="connsiteY20" fmla="*/ 455894 h 898374"/>
                  <a:gd name="connsiteX21" fmla="*/ 65505 w 1409196"/>
                  <a:gd name="connsiteY21" fmla="*/ 622741 h 898374"/>
                  <a:gd name="connsiteX22" fmla="*/ 101947 w 1409196"/>
                  <a:gd name="connsiteY22" fmla="*/ 898116 h 898374"/>
                  <a:gd name="connsiteX23" fmla="*/ 339217 w 1409196"/>
                  <a:gd name="connsiteY23" fmla="*/ 856274 h 898374"/>
                  <a:gd name="connsiteX24" fmla="*/ 692629 w 1409196"/>
                  <a:gd name="connsiteY24" fmla="*/ 794033 h 898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409196" h="898374">
                    <a:moveTo>
                      <a:pt x="691843" y="795341"/>
                    </a:moveTo>
                    <a:cubicBezTo>
                      <a:pt x="766563" y="780957"/>
                      <a:pt x="1058889" y="728131"/>
                      <a:pt x="1089039" y="718194"/>
                    </a:cubicBezTo>
                    <a:cubicBezTo>
                      <a:pt x="1113029" y="712100"/>
                      <a:pt x="1136598" y="704412"/>
                      <a:pt x="1159565" y="695180"/>
                    </a:cubicBezTo>
                    <a:cubicBezTo>
                      <a:pt x="1171756" y="688172"/>
                      <a:pt x="1182794" y="679359"/>
                      <a:pt x="1192337" y="669029"/>
                    </a:cubicBezTo>
                    <a:cubicBezTo>
                      <a:pt x="1192337" y="669029"/>
                      <a:pt x="1234023" y="630325"/>
                      <a:pt x="1264174" y="651769"/>
                    </a:cubicBezTo>
                    <a:cubicBezTo>
                      <a:pt x="1264174" y="651769"/>
                      <a:pt x="1364587" y="538010"/>
                      <a:pt x="1409157" y="521012"/>
                    </a:cubicBezTo>
                    <a:cubicBezTo>
                      <a:pt x="1348594" y="479430"/>
                      <a:pt x="1316870" y="460601"/>
                      <a:pt x="1300878" y="442557"/>
                    </a:cubicBezTo>
                    <a:cubicBezTo>
                      <a:pt x="1284885" y="424513"/>
                      <a:pt x="1259192" y="420328"/>
                      <a:pt x="1256045" y="401237"/>
                    </a:cubicBezTo>
                    <a:cubicBezTo>
                      <a:pt x="1252899" y="382146"/>
                      <a:pt x="1246345" y="353380"/>
                      <a:pt x="1246345" y="353380"/>
                    </a:cubicBezTo>
                    <a:cubicBezTo>
                      <a:pt x="1246345" y="353380"/>
                      <a:pt x="1284885" y="334290"/>
                      <a:pt x="1256045" y="289832"/>
                    </a:cubicBezTo>
                    <a:cubicBezTo>
                      <a:pt x="1288031" y="245375"/>
                      <a:pt x="1297732" y="235699"/>
                      <a:pt x="1288031" y="181565"/>
                    </a:cubicBezTo>
                    <a:lnTo>
                      <a:pt x="1332601" y="155413"/>
                    </a:lnTo>
                    <a:cubicBezTo>
                      <a:pt x="1332601" y="155413"/>
                      <a:pt x="1316346" y="132138"/>
                      <a:pt x="1259192" y="120631"/>
                    </a:cubicBezTo>
                    <a:cubicBezTo>
                      <a:pt x="1249229" y="118540"/>
                      <a:pt x="1236907" y="5827"/>
                      <a:pt x="1170052" y="2949"/>
                    </a:cubicBezTo>
                    <a:cubicBezTo>
                      <a:pt x="1114445" y="-3954"/>
                      <a:pt x="1058024" y="309"/>
                      <a:pt x="1004095" y="15502"/>
                    </a:cubicBezTo>
                    <a:cubicBezTo>
                      <a:pt x="934093" y="34593"/>
                      <a:pt x="631018" y="110955"/>
                      <a:pt x="487346" y="136322"/>
                    </a:cubicBezTo>
                    <a:cubicBezTo>
                      <a:pt x="343673" y="161689"/>
                      <a:pt x="149401" y="177642"/>
                      <a:pt x="149401" y="177642"/>
                    </a:cubicBezTo>
                    <a:lnTo>
                      <a:pt x="143633" y="95264"/>
                    </a:lnTo>
                    <a:cubicBezTo>
                      <a:pt x="108501" y="127693"/>
                      <a:pt x="78351" y="151229"/>
                      <a:pt x="47414" y="178427"/>
                    </a:cubicBezTo>
                    <a:cubicBezTo>
                      <a:pt x="32392" y="191241"/>
                      <a:pt x="16556" y="203035"/>
                      <a:pt x="-39" y="213731"/>
                    </a:cubicBezTo>
                    <a:cubicBezTo>
                      <a:pt x="10709" y="288002"/>
                      <a:pt x="30897" y="422944"/>
                      <a:pt x="39287" y="455894"/>
                    </a:cubicBezTo>
                    <a:cubicBezTo>
                      <a:pt x="50823" y="502183"/>
                      <a:pt x="65505" y="622741"/>
                      <a:pt x="65505" y="622741"/>
                    </a:cubicBezTo>
                    <a:lnTo>
                      <a:pt x="101947" y="898116"/>
                    </a:lnTo>
                    <a:lnTo>
                      <a:pt x="339217" y="856274"/>
                    </a:lnTo>
                    <a:cubicBezTo>
                      <a:pt x="339217" y="856274"/>
                      <a:pt x="618171" y="808417"/>
                      <a:pt x="692629" y="794033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14CC5BB6-401F-674D-95EF-6146F8889FE7}"/>
                  </a:ext>
                </a:extLst>
              </p:cNvPr>
              <p:cNvSpPr/>
              <p:nvPr/>
            </p:nvSpPr>
            <p:spPr>
              <a:xfrm>
                <a:off x="10932215" y="2840067"/>
                <a:ext cx="26217" cy="26151"/>
              </a:xfrm>
              <a:custGeom>
                <a:avLst/>
                <a:gdLst>
                  <a:gd name="connsiteX0" fmla="*/ -39 w 26217"/>
                  <a:gd name="connsiteY0" fmla="*/ -259 h 26151"/>
                  <a:gd name="connsiteX1" fmla="*/ -39 w 26217"/>
                  <a:gd name="connsiteY1" fmla="*/ -259 h 26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217" h="26151">
                    <a:moveTo>
                      <a:pt x="-39" y="-259"/>
                    </a:moveTo>
                    <a:lnTo>
                      <a:pt x="-39" y="-259"/>
                    </a:ln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65102CAE-17BA-9B4F-A548-04607B52C0E4}"/>
                  </a:ext>
                </a:extLst>
              </p:cNvPr>
              <p:cNvSpPr/>
              <p:nvPr/>
            </p:nvSpPr>
            <p:spPr>
              <a:xfrm>
                <a:off x="11412259" y="3035419"/>
                <a:ext cx="3670" cy="12553"/>
              </a:xfrm>
              <a:custGeom>
                <a:avLst/>
                <a:gdLst>
                  <a:gd name="connsiteX0" fmla="*/ 3632 w 3670"/>
                  <a:gd name="connsiteY0" fmla="*/ -259 h 12553"/>
                  <a:gd name="connsiteX1" fmla="*/ -39 w 3670"/>
                  <a:gd name="connsiteY1" fmla="*/ 12294 h 12553"/>
                  <a:gd name="connsiteX2" fmla="*/ 3632 w 3670"/>
                  <a:gd name="connsiteY2" fmla="*/ -259 h 12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70" h="12553">
                    <a:moveTo>
                      <a:pt x="3632" y="-259"/>
                    </a:moveTo>
                    <a:cubicBezTo>
                      <a:pt x="2321" y="3926"/>
                      <a:pt x="1272" y="8110"/>
                      <a:pt x="-39" y="12294"/>
                    </a:cubicBezTo>
                    <a:cubicBezTo>
                      <a:pt x="1272" y="8110"/>
                      <a:pt x="2583" y="3926"/>
                      <a:pt x="3632" y="-259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71766A64-1A84-C04F-AF4F-43267D893B64}"/>
                  </a:ext>
                </a:extLst>
              </p:cNvPr>
              <p:cNvSpPr/>
              <p:nvPr/>
            </p:nvSpPr>
            <p:spPr>
              <a:xfrm>
                <a:off x="10935623" y="2842683"/>
                <a:ext cx="2359" cy="1830"/>
              </a:xfrm>
              <a:custGeom>
                <a:avLst/>
                <a:gdLst>
                  <a:gd name="connsiteX0" fmla="*/ 2320 w 2359"/>
                  <a:gd name="connsiteY0" fmla="*/ 1572 h 1830"/>
                  <a:gd name="connsiteX1" fmla="*/ -39 w 2359"/>
                  <a:gd name="connsiteY1" fmla="*/ -259 h 1830"/>
                  <a:gd name="connsiteX2" fmla="*/ 2320 w 2359"/>
                  <a:gd name="connsiteY2" fmla="*/ 1572 h 1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59" h="1830">
                    <a:moveTo>
                      <a:pt x="2320" y="1572"/>
                    </a:moveTo>
                    <a:lnTo>
                      <a:pt x="-39" y="-259"/>
                    </a:lnTo>
                    <a:lnTo>
                      <a:pt x="2320" y="1572"/>
                    </a:ln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FDA6D44C-80EE-1146-A5FB-295DDB516C53}"/>
                  </a:ext>
                </a:extLst>
              </p:cNvPr>
              <p:cNvSpPr/>
              <p:nvPr/>
            </p:nvSpPr>
            <p:spPr>
              <a:xfrm>
                <a:off x="10338386" y="2520758"/>
                <a:ext cx="1095371" cy="553888"/>
              </a:xfrm>
              <a:custGeom>
                <a:avLst/>
                <a:gdLst>
                  <a:gd name="connsiteX0" fmla="*/ 1095332 w 1095371"/>
                  <a:gd name="connsiteY0" fmla="*/ 339972 h 553888"/>
                  <a:gd name="connsiteX1" fmla="*/ 1016679 w 1095371"/>
                  <a:gd name="connsiteY1" fmla="*/ 394368 h 553888"/>
                  <a:gd name="connsiteX2" fmla="*/ 949300 w 1095371"/>
                  <a:gd name="connsiteY2" fmla="*/ 402997 h 553888"/>
                  <a:gd name="connsiteX3" fmla="*/ 906303 w 1095371"/>
                  <a:gd name="connsiteY3" fmla="*/ 196923 h 553888"/>
                  <a:gd name="connsiteX4" fmla="*/ 853868 w 1095371"/>
                  <a:gd name="connsiteY4" fmla="*/ -259 h 553888"/>
                  <a:gd name="connsiteX5" fmla="*/ 821096 w 1095371"/>
                  <a:gd name="connsiteY5" fmla="*/ 25893 h 553888"/>
                  <a:gd name="connsiteX6" fmla="*/ 750571 w 1095371"/>
                  <a:gd name="connsiteY6" fmla="*/ 48906 h 553888"/>
                  <a:gd name="connsiteX7" fmla="*/ 353374 w 1095371"/>
                  <a:gd name="connsiteY7" fmla="*/ 126053 h 553888"/>
                  <a:gd name="connsiteX8" fmla="*/ -39 w 1095371"/>
                  <a:gd name="connsiteY8" fmla="*/ 188294 h 553888"/>
                  <a:gd name="connsiteX9" fmla="*/ 20149 w 1095371"/>
                  <a:gd name="connsiteY9" fmla="*/ 335789 h 553888"/>
                  <a:gd name="connsiteX10" fmla="*/ 111385 w 1095371"/>
                  <a:gd name="connsiteY10" fmla="*/ 251842 h 553888"/>
                  <a:gd name="connsiteX11" fmla="*/ 158839 w 1095371"/>
                  <a:gd name="connsiteY11" fmla="*/ 209999 h 553888"/>
                  <a:gd name="connsiteX12" fmla="*/ 310377 w 1095371"/>
                  <a:gd name="connsiteY12" fmla="*/ 171818 h 553888"/>
                  <a:gd name="connsiteX13" fmla="*/ 423637 w 1095371"/>
                  <a:gd name="connsiteY13" fmla="*/ 197970 h 553888"/>
                  <a:gd name="connsiteX14" fmla="*/ 421278 w 1095371"/>
                  <a:gd name="connsiteY14" fmla="*/ 228567 h 553888"/>
                  <a:gd name="connsiteX15" fmla="*/ 421278 w 1095371"/>
                  <a:gd name="connsiteY15" fmla="*/ 228567 h 553888"/>
                  <a:gd name="connsiteX16" fmla="*/ 485773 w 1095371"/>
                  <a:gd name="connsiteY16" fmla="*/ 238766 h 553888"/>
                  <a:gd name="connsiteX17" fmla="*/ 511990 w 1095371"/>
                  <a:gd name="connsiteY17" fmla="*/ 293161 h 553888"/>
                  <a:gd name="connsiteX18" fmla="*/ 580680 w 1095371"/>
                  <a:gd name="connsiteY18" fmla="*/ 313298 h 553888"/>
                  <a:gd name="connsiteX19" fmla="*/ 583565 w 1095371"/>
                  <a:gd name="connsiteY19" fmla="*/ 310422 h 553888"/>
                  <a:gd name="connsiteX20" fmla="*/ 611879 w 1095371"/>
                  <a:gd name="connsiteY20" fmla="*/ 288193 h 553888"/>
                  <a:gd name="connsiteX21" fmla="*/ 649109 w 1095371"/>
                  <a:gd name="connsiteY21" fmla="*/ 337096 h 553888"/>
                  <a:gd name="connsiteX22" fmla="*/ 617647 w 1095371"/>
                  <a:gd name="connsiteY22" fmla="*/ 365601 h 553888"/>
                  <a:gd name="connsiteX23" fmla="*/ 588808 w 1095371"/>
                  <a:gd name="connsiteY23" fmla="*/ 442486 h 553888"/>
                  <a:gd name="connsiteX24" fmla="*/ 630756 w 1095371"/>
                  <a:gd name="connsiteY24" fmla="*/ 509957 h 553888"/>
                  <a:gd name="connsiteX25" fmla="*/ 677686 w 1095371"/>
                  <a:gd name="connsiteY25" fmla="*/ 519110 h 553888"/>
                  <a:gd name="connsiteX26" fmla="*/ 695776 w 1095371"/>
                  <a:gd name="connsiteY26" fmla="*/ 511265 h 553888"/>
                  <a:gd name="connsiteX27" fmla="*/ 774429 w 1095371"/>
                  <a:gd name="connsiteY27" fmla="*/ 522510 h 553888"/>
                  <a:gd name="connsiteX28" fmla="*/ 781507 w 1095371"/>
                  <a:gd name="connsiteY28" fmla="*/ 466546 h 553888"/>
                  <a:gd name="connsiteX29" fmla="*/ 739297 w 1095371"/>
                  <a:gd name="connsiteY29" fmla="*/ 382599 h 553888"/>
                  <a:gd name="connsiteX30" fmla="*/ 734316 w 1095371"/>
                  <a:gd name="connsiteY30" fmla="*/ 294731 h 553888"/>
                  <a:gd name="connsiteX31" fmla="*/ 730384 w 1095371"/>
                  <a:gd name="connsiteY31" fmla="*/ 209476 h 553888"/>
                  <a:gd name="connsiteX32" fmla="*/ 819786 w 1095371"/>
                  <a:gd name="connsiteY32" fmla="*/ 135468 h 553888"/>
                  <a:gd name="connsiteX33" fmla="*/ 774953 w 1095371"/>
                  <a:gd name="connsiteY33" fmla="*/ 228044 h 553888"/>
                  <a:gd name="connsiteX34" fmla="*/ 810871 w 1095371"/>
                  <a:gd name="connsiteY34" fmla="*/ 254195 h 553888"/>
                  <a:gd name="connsiteX35" fmla="*/ 796452 w 1095371"/>
                  <a:gd name="connsiteY35" fmla="*/ 338142 h 553888"/>
                  <a:gd name="connsiteX36" fmla="*/ 838924 w 1095371"/>
                  <a:gd name="connsiteY36" fmla="*/ 379984 h 553888"/>
                  <a:gd name="connsiteX37" fmla="*/ 814542 w 1095371"/>
                  <a:gd name="connsiteY37" fmla="*/ 381815 h 553888"/>
                  <a:gd name="connsiteX38" fmla="*/ 923345 w 1095371"/>
                  <a:gd name="connsiteY38" fmla="*/ 463407 h 553888"/>
                  <a:gd name="connsiteX39" fmla="*/ 980761 w 1095371"/>
                  <a:gd name="connsiteY39" fmla="*/ 553630 h 553888"/>
                  <a:gd name="connsiteX40" fmla="*/ 1076718 w 1095371"/>
                  <a:gd name="connsiteY40" fmla="*/ 517541 h 553888"/>
                  <a:gd name="connsiteX41" fmla="*/ 1089564 w 1095371"/>
                  <a:gd name="connsiteY41" fmla="*/ 457916 h 553888"/>
                  <a:gd name="connsiteX42" fmla="*/ 1094546 w 1095371"/>
                  <a:gd name="connsiteY42" fmla="*/ 342849 h 553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95371" h="553888">
                    <a:moveTo>
                      <a:pt x="1095332" y="339972"/>
                    </a:moveTo>
                    <a:cubicBezTo>
                      <a:pt x="1084452" y="373760"/>
                      <a:pt x="1052204" y="396068"/>
                      <a:pt x="1016679" y="394368"/>
                    </a:cubicBezTo>
                    <a:lnTo>
                      <a:pt x="949300" y="402997"/>
                    </a:lnTo>
                    <a:cubicBezTo>
                      <a:pt x="949300" y="402997"/>
                      <a:pt x="914955" y="242688"/>
                      <a:pt x="906303" y="196923"/>
                    </a:cubicBezTo>
                    <a:cubicBezTo>
                      <a:pt x="897652" y="151158"/>
                      <a:pt x="853868" y="-259"/>
                      <a:pt x="853868" y="-259"/>
                    </a:cubicBezTo>
                    <a:cubicBezTo>
                      <a:pt x="844325" y="10071"/>
                      <a:pt x="833287" y="18884"/>
                      <a:pt x="821096" y="25893"/>
                    </a:cubicBezTo>
                    <a:cubicBezTo>
                      <a:pt x="798129" y="35124"/>
                      <a:pt x="774560" y="42813"/>
                      <a:pt x="750571" y="48906"/>
                    </a:cubicBezTo>
                    <a:cubicBezTo>
                      <a:pt x="719109" y="58843"/>
                      <a:pt x="428095" y="111670"/>
                      <a:pt x="353374" y="126053"/>
                    </a:cubicBezTo>
                    <a:cubicBezTo>
                      <a:pt x="278654" y="140437"/>
                      <a:pt x="-39" y="188294"/>
                      <a:pt x="-39" y="188294"/>
                    </a:cubicBezTo>
                    <a:cubicBezTo>
                      <a:pt x="-39" y="188294"/>
                      <a:pt x="14642" y="273809"/>
                      <a:pt x="20149" y="335789"/>
                    </a:cubicBezTo>
                    <a:cubicBezTo>
                      <a:pt x="41909" y="328204"/>
                      <a:pt x="80449" y="286624"/>
                      <a:pt x="111385" y="251842"/>
                    </a:cubicBezTo>
                    <a:cubicBezTo>
                      <a:pt x="144420" y="251842"/>
                      <a:pt x="149925" y="220983"/>
                      <a:pt x="158839" y="209999"/>
                    </a:cubicBezTo>
                    <a:cubicBezTo>
                      <a:pt x="167753" y="199016"/>
                      <a:pt x="241163" y="180971"/>
                      <a:pt x="310377" y="171818"/>
                    </a:cubicBezTo>
                    <a:cubicBezTo>
                      <a:pt x="350097" y="165934"/>
                      <a:pt x="390551" y="175271"/>
                      <a:pt x="423637" y="197970"/>
                    </a:cubicBezTo>
                    <a:cubicBezTo>
                      <a:pt x="423637" y="197970"/>
                      <a:pt x="423637" y="211830"/>
                      <a:pt x="421278" y="228567"/>
                    </a:cubicBezTo>
                    <a:lnTo>
                      <a:pt x="421278" y="228567"/>
                    </a:lnTo>
                    <a:cubicBezTo>
                      <a:pt x="441203" y="225952"/>
                      <a:pt x="473713" y="224383"/>
                      <a:pt x="485773" y="238766"/>
                    </a:cubicBezTo>
                    <a:cubicBezTo>
                      <a:pt x="503863" y="258641"/>
                      <a:pt x="491279" y="286100"/>
                      <a:pt x="511990" y="293161"/>
                    </a:cubicBezTo>
                    <a:cubicBezTo>
                      <a:pt x="535508" y="297581"/>
                      <a:pt x="558527" y="304328"/>
                      <a:pt x="580680" y="313298"/>
                    </a:cubicBezTo>
                    <a:cubicBezTo>
                      <a:pt x="583565" y="311206"/>
                      <a:pt x="583565" y="310422"/>
                      <a:pt x="583565" y="310422"/>
                    </a:cubicBezTo>
                    <a:cubicBezTo>
                      <a:pt x="591535" y="301320"/>
                      <a:pt x="601130" y="293789"/>
                      <a:pt x="611879" y="288193"/>
                    </a:cubicBezTo>
                    <a:cubicBezTo>
                      <a:pt x="619220" y="298130"/>
                      <a:pt x="649109" y="337096"/>
                      <a:pt x="649109" y="337096"/>
                    </a:cubicBezTo>
                    <a:cubicBezTo>
                      <a:pt x="643367" y="350773"/>
                      <a:pt x="631831" y="361207"/>
                      <a:pt x="617647" y="365601"/>
                    </a:cubicBezTo>
                    <a:cubicBezTo>
                      <a:pt x="617647" y="398029"/>
                      <a:pt x="591430" y="427319"/>
                      <a:pt x="588808" y="442486"/>
                    </a:cubicBezTo>
                    <a:cubicBezTo>
                      <a:pt x="589516" y="470887"/>
                      <a:pt x="605561" y="496698"/>
                      <a:pt x="630756" y="509957"/>
                    </a:cubicBezTo>
                    <a:cubicBezTo>
                      <a:pt x="646068" y="514534"/>
                      <a:pt x="661772" y="517594"/>
                      <a:pt x="677686" y="519110"/>
                    </a:cubicBezTo>
                    <a:cubicBezTo>
                      <a:pt x="677686" y="519110"/>
                      <a:pt x="687124" y="514403"/>
                      <a:pt x="695776" y="511265"/>
                    </a:cubicBezTo>
                    <a:cubicBezTo>
                      <a:pt x="704428" y="508127"/>
                      <a:pt x="756076" y="526694"/>
                      <a:pt x="774429" y="522510"/>
                    </a:cubicBezTo>
                    <a:cubicBezTo>
                      <a:pt x="792782" y="518326"/>
                      <a:pt x="789373" y="498189"/>
                      <a:pt x="781507" y="466546"/>
                    </a:cubicBezTo>
                    <a:cubicBezTo>
                      <a:pt x="771702" y="436629"/>
                      <a:pt x="757466" y="408333"/>
                      <a:pt x="739297" y="382599"/>
                    </a:cubicBezTo>
                    <a:cubicBezTo>
                      <a:pt x="717012" y="342587"/>
                      <a:pt x="731432" y="333696"/>
                      <a:pt x="734316" y="294731"/>
                    </a:cubicBezTo>
                    <a:cubicBezTo>
                      <a:pt x="737200" y="255764"/>
                      <a:pt x="723567" y="266748"/>
                      <a:pt x="730384" y="209476"/>
                    </a:cubicBezTo>
                    <a:cubicBezTo>
                      <a:pt x="737200" y="152204"/>
                      <a:pt x="806152" y="131022"/>
                      <a:pt x="819786" y="135468"/>
                    </a:cubicBezTo>
                    <a:cubicBezTo>
                      <a:pt x="772593" y="163711"/>
                      <a:pt x="774953" y="228044"/>
                      <a:pt x="774953" y="228044"/>
                    </a:cubicBezTo>
                    <a:cubicBezTo>
                      <a:pt x="774953" y="228044"/>
                      <a:pt x="805103" y="228044"/>
                      <a:pt x="810871" y="254195"/>
                    </a:cubicBezTo>
                    <a:cubicBezTo>
                      <a:pt x="814673" y="282988"/>
                      <a:pt x="809639" y="312252"/>
                      <a:pt x="796452" y="338142"/>
                    </a:cubicBezTo>
                    <a:cubicBezTo>
                      <a:pt x="818396" y="341071"/>
                      <a:pt x="835726" y="358148"/>
                      <a:pt x="838924" y="379984"/>
                    </a:cubicBezTo>
                    <a:cubicBezTo>
                      <a:pt x="831295" y="383567"/>
                      <a:pt x="822617" y="384221"/>
                      <a:pt x="814542" y="381815"/>
                    </a:cubicBezTo>
                    <a:cubicBezTo>
                      <a:pt x="807987" y="407966"/>
                      <a:pt x="848100" y="518849"/>
                      <a:pt x="923345" y="463407"/>
                    </a:cubicBezTo>
                    <a:cubicBezTo>
                      <a:pt x="943794" y="499497"/>
                      <a:pt x="968963" y="537417"/>
                      <a:pt x="980761" y="553630"/>
                    </a:cubicBezTo>
                    <a:cubicBezTo>
                      <a:pt x="1004960" y="526773"/>
                      <a:pt x="1040747" y="513305"/>
                      <a:pt x="1076718" y="517541"/>
                    </a:cubicBezTo>
                    <a:cubicBezTo>
                      <a:pt x="1082223" y="497405"/>
                      <a:pt x="1086156" y="475960"/>
                      <a:pt x="1089564" y="457916"/>
                    </a:cubicBezTo>
                    <a:cubicBezTo>
                      <a:pt x="1093890" y="419735"/>
                      <a:pt x="1095568" y="381266"/>
                      <a:pt x="1094546" y="342849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89306E44-46C1-6D43-BE91-9DE1EF6D0B9A}"/>
                  </a:ext>
                </a:extLst>
              </p:cNvPr>
              <p:cNvSpPr/>
              <p:nvPr/>
            </p:nvSpPr>
            <p:spPr>
              <a:xfrm>
                <a:off x="10945849" y="2852881"/>
                <a:ext cx="2883" cy="4184"/>
              </a:xfrm>
              <a:custGeom>
                <a:avLst/>
                <a:gdLst>
                  <a:gd name="connsiteX0" fmla="*/ 2844 w 2883"/>
                  <a:gd name="connsiteY0" fmla="*/ 3926 h 4184"/>
                  <a:gd name="connsiteX1" fmla="*/ -39 w 2883"/>
                  <a:gd name="connsiteY1" fmla="*/ -259 h 4184"/>
                  <a:gd name="connsiteX2" fmla="*/ 2844 w 2883"/>
                  <a:gd name="connsiteY2" fmla="*/ 3926 h 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3" h="4184">
                    <a:moveTo>
                      <a:pt x="2844" y="3926"/>
                    </a:moveTo>
                    <a:lnTo>
                      <a:pt x="-39" y="-259"/>
                    </a:lnTo>
                    <a:lnTo>
                      <a:pt x="2844" y="3926"/>
                    </a:ln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49205F6B-3D80-7A47-9673-5281CE7554F2}"/>
                  </a:ext>
                </a:extLst>
              </p:cNvPr>
              <p:cNvSpPr/>
              <p:nvPr/>
            </p:nvSpPr>
            <p:spPr>
              <a:xfrm>
                <a:off x="10955549" y="2875077"/>
                <a:ext cx="0" cy="3433"/>
              </a:xfrm>
              <a:custGeom>
                <a:avLst/>
                <a:gdLst>
                  <a:gd name="connsiteX0" fmla="*/ -39 w 0"/>
                  <a:gd name="connsiteY0" fmla="*/ 3175 h 3433"/>
                  <a:gd name="connsiteX1" fmla="*/ -39 w 0"/>
                  <a:gd name="connsiteY1" fmla="*/ 37 h 3433"/>
                  <a:gd name="connsiteX2" fmla="*/ -39 w 0"/>
                  <a:gd name="connsiteY2" fmla="*/ 3175 h 3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3433">
                    <a:moveTo>
                      <a:pt x="-39" y="3175"/>
                    </a:moveTo>
                    <a:cubicBezTo>
                      <a:pt x="-39" y="3175"/>
                      <a:pt x="-39" y="1344"/>
                      <a:pt x="-39" y="37"/>
                    </a:cubicBezTo>
                    <a:cubicBezTo>
                      <a:pt x="-39" y="-1271"/>
                      <a:pt x="-39" y="2129"/>
                      <a:pt x="-39" y="3175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4232DFE0-DB05-774C-BD5C-B5588F58CDCE}"/>
                  </a:ext>
                </a:extLst>
              </p:cNvPr>
              <p:cNvSpPr/>
              <p:nvPr/>
            </p:nvSpPr>
            <p:spPr>
              <a:xfrm>
                <a:off x="10952665" y="2865173"/>
                <a:ext cx="1835" cy="6276"/>
              </a:xfrm>
              <a:custGeom>
                <a:avLst/>
                <a:gdLst>
                  <a:gd name="connsiteX0" fmla="*/ -39 w 1835"/>
                  <a:gd name="connsiteY0" fmla="*/ -259 h 6276"/>
                  <a:gd name="connsiteX1" fmla="*/ 1796 w 1835"/>
                  <a:gd name="connsiteY1" fmla="*/ 6018 h 6276"/>
                  <a:gd name="connsiteX2" fmla="*/ -39 w 1835"/>
                  <a:gd name="connsiteY2" fmla="*/ -259 h 6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35" h="6276">
                    <a:moveTo>
                      <a:pt x="-39" y="-259"/>
                    </a:moveTo>
                    <a:cubicBezTo>
                      <a:pt x="774" y="1781"/>
                      <a:pt x="1403" y="3874"/>
                      <a:pt x="1796" y="6018"/>
                    </a:cubicBezTo>
                    <a:cubicBezTo>
                      <a:pt x="1403" y="3874"/>
                      <a:pt x="774" y="1755"/>
                      <a:pt x="-39" y="-259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9498F402-D896-D342-A6D5-9567BB637353}"/>
                  </a:ext>
                </a:extLst>
              </p:cNvPr>
              <p:cNvSpPr/>
              <p:nvPr/>
            </p:nvSpPr>
            <p:spPr>
              <a:xfrm>
                <a:off x="10949781" y="2858896"/>
                <a:ext cx="2883" cy="6276"/>
              </a:xfrm>
              <a:custGeom>
                <a:avLst/>
                <a:gdLst>
                  <a:gd name="connsiteX0" fmla="*/ 2844 w 2883"/>
                  <a:gd name="connsiteY0" fmla="*/ 6018 h 6276"/>
                  <a:gd name="connsiteX1" fmla="*/ -39 w 2883"/>
                  <a:gd name="connsiteY1" fmla="*/ -259 h 6276"/>
                  <a:gd name="connsiteX2" fmla="*/ 2844 w 2883"/>
                  <a:gd name="connsiteY2" fmla="*/ 6018 h 6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3" h="6276">
                    <a:moveTo>
                      <a:pt x="2844" y="6018"/>
                    </a:moveTo>
                    <a:cubicBezTo>
                      <a:pt x="2111" y="3821"/>
                      <a:pt x="1141" y="1729"/>
                      <a:pt x="-39" y="-259"/>
                    </a:cubicBezTo>
                    <a:cubicBezTo>
                      <a:pt x="1141" y="1729"/>
                      <a:pt x="2111" y="3821"/>
                      <a:pt x="2844" y="6018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3CFDE578-532B-E04A-8208-4680F147D8A3}"/>
                  </a:ext>
                </a:extLst>
              </p:cNvPr>
              <p:cNvSpPr/>
              <p:nvPr/>
            </p:nvSpPr>
            <p:spPr>
              <a:xfrm>
                <a:off x="10940342" y="2846867"/>
                <a:ext cx="4194" cy="4445"/>
              </a:xfrm>
              <a:custGeom>
                <a:avLst/>
                <a:gdLst>
                  <a:gd name="connsiteX0" fmla="*/ -39 w 4194"/>
                  <a:gd name="connsiteY0" fmla="*/ -259 h 4445"/>
                  <a:gd name="connsiteX1" fmla="*/ 4156 w 4194"/>
                  <a:gd name="connsiteY1" fmla="*/ 4187 h 4445"/>
                  <a:gd name="connsiteX2" fmla="*/ -39 w 4194"/>
                  <a:gd name="connsiteY2" fmla="*/ -259 h 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94" h="4445">
                    <a:moveTo>
                      <a:pt x="-39" y="-259"/>
                    </a:moveTo>
                    <a:cubicBezTo>
                      <a:pt x="1482" y="1101"/>
                      <a:pt x="2897" y="2591"/>
                      <a:pt x="4156" y="4187"/>
                    </a:cubicBezTo>
                    <a:cubicBezTo>
                      <a:pt x="2897" y="2591"/>
                      <a:pt x="1482" y="1101"/>
                      <a:pt x="-39" y="-259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DF5388CE-A793-654F-AB66-8791EB6C7496}"/>
                  </a:ext>
                </a:extLst>
              </p:cNvPr>
              <p:cNvSpPr/>
              <p:nvPr/>
            </p:nvSpPr>
            <p:spPr>
              <a:xfrm>
                <a:off x="11440256" y="3741510"/>
                <a:ext cx="123037" cy="208689"/>
              </a:xfrm>
              <a:custGeom>
                <a:avLst/>
                <a:gdLst>
                  <a:gd name="connsiteX0" fmla="*/ 87060 w 123037"/>
                  <a:gd name="connsiteY0" fmla="*/ -259 h 208689"/>
                  <a:gd name="connsiteX1" fmla="*/ 98858 w 123037"/>
                  <a:gd name="connsiteY1" fmla="*/ 88134 h 208689"/>
                  <a:gd name="connsiteX2" fmla="*/ 70019 w 123037"/>
                  <a:gd name="connsiteY2" fmla="*/ 147759 h 208689"/>
                  <a:gd name="connsiteX3" fmla="*/ 6048 w 123037"/>
                  <a:gd name="connsiteY3" fmla="*/ 191171 h 208689"/>
                  <a:gd name="connsiteX4" fmla="*/ 17 w 123037"/>
                  <a:gd name="connsiteY4" fmla="*/ 208431 h 208689"/>
                  <a:gd name="connsiteX5" fmla="*/ 92565 w 123037"/>
                  <a:gd name="connsiteY5" fmla="*/ 146975 h 208689"/>
                  <a:gd name="connsiteX6" fmla="*/ 122978 w 123037"/>
                  <a:gd name="connsiteY6" fmla="*/ 60936 h 208689"/>
                  <a:gd name="connsiteX7" fmla="*/ 87060 w 123037"/>
                  <a:gd name="connsiteY7" fmla="*/ -259 h 208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037" h="208689">
                    <a:moveTo>
                      <a:pt x="87060" y="-259"/>
                    </a:moveTo>
                    <a:cubicBezTo>
                      <a:pt x="93641" y="28796"/>
                      <a:pt x="97600" y="58373"/>
                      <a:pt x="98858" y="88134"/>
                    </a:cubicBezTo>
                    <a:cubicBezTo>
                      <a:pt x="99015" y="111383"/>
                      <a:pt x="88370" y="133428"/>
                      <a:pt x="70019" y="147759"/>
                    </a:cubicBezTo>
                    <a:cubicBezTo>
                      <a:pt x="47655" y="160652"/>
                      <a:pt x="26288" y="175166"/>
                      <a:pt x="6048" y="191171"/>
                    </a:cubicBezTo>
                    <a:cubicBezTo>
                      <a:pt x="1774" y="195851"/>
                      <a:pt x="-428" y="202102"/>
                      <a:pt x="17" y="208431"/>
                    </a:cubicBezTo>
                    <a:cubicBezTo>
                      <a:pt x="33497" y="192164"/>
                      <a:pt x="64618" y="171504"/>
                      <a:pt x="92565" y="146975"/>
                    </a:cubicBezTo>
                    <a:cubicBezTo>
                      <a:pt x="112727" y="122863"/>
                      <a:pt x="123528" y="92318"/>
                      <a:pt x="122978" y="60936"/>
                    </a:cubicBezTo>
                    <a:cubicBezTo>
                      <a:pt x="120645" y="36249"/>
                      <a:pt x="107510" y="13837"/>
                      <a:pt x="87060" y="-259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653BC5D8-48D6-AD4E-B376-E964106313E6}"/>
                  </a:ext>
                </a:extLst>
              </p:cNvPr>
              <p:cNvSpPr/>
              <p:nvPr/>
            </p:nvSpPr>
            <p:spPr>
              <a:xfrm>
                <a:off x="9387672" y="3501178"/>
                <a:ext cx="2110134" cy="928117"/>
              </a:xfrm>
              <a:custGeom>
                <a:avLst/>
                <a:gdLst>
                  <a:gd name="connsiteX0" fmla="*/ 2071740 w 2110134"/>
                  <a:gd name="connsiteY0" fmla="*/ 280348 h 928117"/>
                  <a:gd name="connsiteX1" fmla="*/ 2062564 w 2110134"/>
                  <a:gd name="connsiteY1" fmla="*/ 216538 h 928117"/>
                  <a:gd name="connsiteX2" fmla="*/ 2109755 w 2110134"/>
                  <a:gd name="connsiteY2" fmla="*/ 208169 h 928117"/>
                  <a:gd name="connsiteX3" fmla="*/ 2096909 w 2110134"/>
                  <a:gd name="connsiteY3" fmla="*/ 184895 h 928117"/>
                  <a:gd name="connsiteX4" fmla="*/ 2085373 w 2110134"/>
                  <a:gd name="connsiteY4" fmla="*/ 173388 h 928117"/>
                  <a:gd name="connsiteX5" fmla="*/ 2013799 w 2110134"/>
                  <a:gd name="connsiteY5" fmla="*/ 197709 h 928117"/>
                  <a:gd name="connsiteX6" fmla="*/ 1948517 w 2110134"/>
                  <a:gd name="connsiteY6" fmla="*/ 199278 h 928117"/>
                  <a:gd name="connsiteX7" fmla="*/ 1889527 w 2110134"/>
                  <a:gd name="connsiteY7" fmla="*/ 192217 h 928117"/>
                  <a:gd name="connsiteX8" fmla="*/ 1980503 w 2110134"/>
                  <a:gd name="connsiteY8" fmla="*/ 130237 h 928117"/>
                  <a:gd name="connsiteX9" fmla="*/ 2041590 w 2110134"/>
                  <a:gd name="connsiteY9" fmla="*/ 122915 h 928117"/>
                  <a:gd name="connsiteX10" fmla="*/ 2038182 w 2110134"/>
                  <a:gd name="connsiteY10" fmla="*/ 118992 h 928117"/>
                  <a:gd name="connsiteX11" fmla="*/ 1974473 w 2110134"/>
                  <a:gd name="connsiteY11" fmla="*/ -259 h 928117"/>
                  <a:gd name="connsiteX12" fmla="*/ 1764732 w 2110134"/>
                  <a:gd name="connsiteY12" fmla="*/ 46814 h 928117"/>
                  <a:gd name="connsiteX13" fmla="*/ 1010714 w 2110134"/>
                  <a:gd name="connsiteY13" fmla="*/ 184895 h 928117"/>
                  <a:gd name="connsiteX14" fmla="*/ 577074 w 2110134"/>
                  <a:gd name="connsiteY14" fmla="*/ 252365 h 928117"/>
                  <a:gd name="connsiteX15" fmla="*/ 577074 w 2110134"/>
                  <a:gd name="connsiteY15" fmla="*/ 311468 h 928117"/>
                  <a:gd name="connsiteX16" fmla="*/ 520183 w 2110134"/>
                  <a:gd name="connsiteY16" fmla="*/ 413720 h 928117"/>
                  <a:gd name="connsiteX17" fmla="*/ 404038 w 2110134"/>
                  <a:gd name="connsiteY17" fmla="*/ 456870 h 928117"/>
                  <a:gd name="connsiteX18" fmla="*/ 325385 w 2110134"/>
                  <a:gd name="connsiteY18" fmla="*/ 472822 h 928117"/>
                  <a:gd name="connsiteX19" fmla="*/ 304935 w 2110134"/>
                  <a:gd name="connsiteY19" fmla="*/ 547877 h 928117"/>
                  <a:gd name="connsiteX20" fmla="*/ 243325 w 2110134"/>
                  <a:gd name="connsiteY20" fmla="*/ 568275 h 928117"/>
                  <a:gd name="connsiteX21" fmla="*/ 161263 w 2110134"/>
                  <a:gd name="connsiteY21" fmla="*/ 629470 h 928117"/>
                  <a:gd name="connsiteX22" fmla="*/ 63472 w 2110134"/>
                  <a:gd name="connsiteY22" fmla="*/ 718124 h 928117"/>
                  <a:gd name="connsiteX23" fmla="*/ 3958 w 2110134"/>
                  <a:gd name="connsiteY23" fmla="*/ 744275 h 928117"/>
                  <a:gd name="connsiteX24" fmla="*/ 2122 w 2110134"/>
                  <a:gd name="connsiteY24" fmla="*/ 827176 h 928117"/>
                  <a:gd name="connsiteX25" fmla="*/ 158117 w 2110134"/>
                  <a:gd name="connsiteY25" fmla="*/ 812531 h 928117"/>
                  <a:gd name="connsiteX26" fmla="*/ 297595 w 2110134"/>
                  <a:gd name="connsiteY26" fmla="*/ 799978 h 928117"/>
                  <a:gd name="connsiteX27" fmla="*/ 458046 w 2110134"/>
                  <a:gd name="connsiteY27" fmla="*/ 715247 h 928117"/>
                  <a:gd name="connsiteX28" fmla="*/ 608011 w 2110134"/>
                  <a:gd name="connsiteY28" fmla="*/ 689096 h 928117"/>
                  <a:gd name="connsiteX29" fmla="*/ 829026 w 2110134"/>
                  <a:gd name="connsiteY29" fmla="*/ 685434 h 928117"/>
                  <a:gd name="connsiteX30" fmla="*/ 884607 w 2110134"/>
                  <a:gd name="connsiteY30" fmla="*/ 762058 h 928117"/>
                  <a:gd name="connsiteX31" fmla="*/ 1039815 w 2110134"/>
                  <a:gd name="connsiteY31" fmla="*/ 735906 h 928117"/>
                  <a:gd name="connsiteX32" fmla="*/ 1177196 w 2110134"/>
                  <a:gd name="connsiteY32" fmla="*/ 718646 h 928117"/>
                  <a:gd name="connsiteX33" fmla="*/ 1500983 w 2110134"/>
                  <a:gd name="connsiteY33" fmla="*/ 927858 h 928117"/>
                  <a:gd name="connsiteX34" fmla="*/ 1523530 w 2110134"/>
                  <a:gd name="connsiteY34" fmla="*/ 920275 h 928117"/>
                  <a:gd name="connsiteX35" fmla="*/ 1635479 w 2110134"/>
                  <a:gd name="connsiteY35" fmla="*/ 899353 h 928117"/>
                  <a:gd name="connsiteX36" fmla="*/ 1692634 w 2110134"/>
                  <a:gd name="connsiteY36" fmla="*/ 742444 h 928117"/>
                  <a:gd name="connsiteX37" fmla="*/ 1702334 w 2110134"/>
                  <a:gd name="connsiteY37" fmla="*/ 727277 h 928117"/>
                  <a:gd name="connsiteX38" fmla="*/ 1709150 w 2110134"/>
                  <a:gd name="connsiteY38" fmla="*/ 716293 h 928117"/>
                  <a:gd name="connsiteX39" fmla="*/ 1752147 w 2110134"/>
                  <a:gd name="connsiteY39" fmla="*/ 669482 h 928117"/>
                  <a:gd name="connsiteX40" fmla="*/ 1814545 w 2110134"/>
                  <a:gd name="connsiteY40" fmla="*/ 628424 h 928117"/>
                  <a:gd name="connsiteX41" fmla="*/ 1903685 w 2110134"/>
                  <a:gd name="connsiteY41" fmla="*/ 606195 h 928117"/>
                  <a:gd name="connsiteX42" fmla="*/ 1973948 w 2110134"/>
                  <a:gd name="connsiteY42" fmla="*/ 580044 h 928117"/>
                  <a:gd name="connsiteX43" fmla="*/ 2009866 w 2110134"/>
                  <a:gd name="connsiteY43" fmla="*/ 521725 h 928117"/>
                  <a:gd name="connsiteX44" fmla="*/ 2026908 w 2110134"/>
                  <a:gd name="connsiteY44" fmla="*/ 489560 h 928117"/>
                  <a:gd name="connsiteX45" fmla="*/ 1993350 w 2110134"/>
                  <a:gd name="connsiteY45" fmla="*/ 520680 h 928117"/>
                  <a:gd name="connsiteX46" fmla="*/ 1971326 w 2110134"/>
                  <a:gd name="connsiteY46" fmla="*/ 536632 h 928117"/>
                  <a:gd name="connsiteX47" fmla="*/ 1955596 w 2110134"/>
                  <a:gd name="connsiteY47" fmla="*/ 513880 h 928117"/>
                  <a:gd name="connsiteX48" fmla="*/ 1899490 w 2110134"/>
                  <a:gd name="connsiteY48" fmla="*/ 504989 h 928117"/>
                  <a:gd name="connsiteX49" fmla="*/ 1925708 w 2110134"/>
                  <a:gd name="connsiteY49" fmla="*/ 402998 h 928117"/>
                  <a:gd name="connsiteX50" fmla="*/ 1883498 w 2110134"/>
                  <a:gd name="connsiteY50" fmla="*/ 359063 h 928117"/>
                  <a:gd name="connsiteX51" fmla="*/ 1996757 w 2110134"/>
                  <a:gd name="connsiteY51" fmla="*/ 378154 h 928117"/>
                  <a:gd name="connsiteX52" fmla="*/ 2038182 w 2110134"/>
                  <a:gd name="connsiteY52" fmla="*/ 301791 h 928117"/>
                  <a:gd name="connsiteX53" fmla="*/ 2073575 w 2110134"/>
                  <a:gd name="connsiteY53" fmla="*/ 281917 h 928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110134" h="928117">
                    <a:moveTo>
                      <a:pt x="2071740" y="280348"/>
                    </a:moveTo>
                    <a:cubicBezTo>
                      <a:pt x="2084586" y="258903"/>
                      <a:pt x="2062564" y="216538"/>
                      <a:pt x="2062564" y="216538"/>
                    </a:cubicBezTo>
                    <a:cubicBezTo>
                      <a:pt x="2062564" y="216538"/>
                      <a:pt x="2105036" y="216538"/>
                      <a:pt x="2109755" y="208169"/>
                    </a:cubicBezTo>
                    <a:cubicBezTo>
                      <a:pt x="2111591" y="204508"/>
                      <a:pt x="2105823" y="195878"/>
                      <a:pt x="2096909" y="184895"/>
                    </a:cubicBezTo>
                    <a:lnTo>
                      <a:pt x="2085373" y="173388"/>
                    </a:lnTo>
                    <a:cubicBezTo>
                      <a:pt x="2063350" y="174957"/>
                      <a:pt x="2057582" y="189863"/>
                      <a:pt x="2013799" y="197709"/>
                    </a:cubicBezTo>
                    <a:cubicBezTo>
                      <a:pt x="2004885" y="199278"/>
                      <a:pt x="1968967" y="186725"/>
                      <a:pt x="1948517" y="199278"/>
                    </a:cubicBezTo>
                    <a:cubicBezTo>
                      <a:pt x="1900802" y="228829"/>
                      <a:pt x="1881925" y="195355"/>
                      <a:pt x="1889527" y="192217"/>
                    </a:cubicBezTo>
                    <a:cubicBezTo>
                      <a:pt x="1920202" y="180449"/>
                      <a:pt x="1943274" y="147759"/>
                      <a:pt x="1980503" y="130237"/>
                    </a:cubicBezTo>
                    <a:cubicBezTo>
                      <a:pt x="2008818" y="116901"/>
                      <a:pt x="2023237" y="133899"/>
                      <a:pt x="2041590" y="122915"/>
                    </a:cubicBezTo>
                    <a:cubicBezTo>
                      <a:pt x="2040305" y="121738"/>
                      <a:pt x="2039151" y="120430"/>
                      <a:pt x="2038182" y="118992"/>
                    </a:cubicBezTo>
                    <a:cubicBezTo>
                      <a:pt x="2012750" y="81622"/>
                      <a:pt x="1991409" y="41636"/>
                      <a:pt x="1974473" y="-259"/>
                    </a:cubicBezTo>
                    <a:cubicBezTo>
                      <a:pt x="1974473" y="-259"/>
                      <a:pt x="1830276" y="35046"/>
                      <a:pt x="1764732" y="46814"/>
                    </a:cubicBezTo>
                    <a:cubicBezTo>
                      <a:pt x="1699188" y="58582"/>
                      <a:pt x="1225698" y="151420"/>
                      <a:pt x="1010714" y="184895"/>
                    </a:cubicBezTo>
                    <a:cubicBezTo>
                      <a:pt x="795729" y="218369"/>
                      <a:pt x="577074" y="252365"/>
                      <a:pt x="577074" y="252365"/>
                    </a:cubicBezTo>
                    <a:cubicBezTo>
                      <a:pt x="581924" y="271770"/>
                      <a:pt x="581924" y="292063"/>
                      <a:pt x="577074" y="311468"/>
                    </a:cubicBezTo>
                    <a:cubicBezTo>
                      <a:pt x="567898" y="329773"/>
                      <a:pt x="526999" y="359063"/>
                      <a:pt x="520183" y="413720"/>
                    </a:cubicBezTo>
                    <a:cubicBezTo>
                      <a:pt x="486099" y="418166"/>
                      <a:pt x="456211" y="411366"/>
                      <a:pt x="404038" y="456870"/>
                    </a:cubicBezTo>
                    <a:cubicBezTo>
                      <a:pt x="377296" y="443297"/>
                      <a:pt x="344682" y="449888"/>
                      <a:pt x="325385" y="472822"/>
                    </a:cubicBezTo>
                    <a:cubicBezTo>
                      <a:pt x="314662" y="496620"/>
                      <a:pt x="307741" y="521935"/>
                      <a:pt x="304935" y="547877"/>
                    </a:cubicBezTo>
                    <a:cubicBezTo>
                      <a:pt x="282625" y="547276"/>
                      <a:pt x="260838" y="554494"/>
                      <a:pt x="243325" y="568275"/>
                    </a:cubicBezTo>
                    <a:cubicBezTo>
                      <a:pt x="217107" y="591028"/>
                      <a:pt x="195608" y="625024"/>
                      <a:pt x="161263" y="629470"/>
                    </a:cubicBezTo>
                    <a:cubicBezTo>
                      <a:pt x="126918" y="633916"/>
                      <a:pt x="67929" y="643069"/>
                      <a:pt x="63472" y="718124"/>
                    </a:cubicBezTo>
                    <a:cubicBezTo>
                      <a:pt x="19950" y="744275"/>
                      <a:pt x="3958" y="744275"/>
                      <a:pt x="3958" y="744275"/>
                    </a:cubicBezTo>
                    <a:cubicBezTo>
                      <a:pt x="-656" y="771682"/>
                      <a:pt x="-1286" y="799612"/>
                      <a:pt x="2122" y="827176"/>
                    </a:cubicBezTo>
                    <a:cubicBezTo>
                      <a:pt x="69502" y="819592"/>
                      <a:pt x="129540" y="813838"/>
                      <a:pt x="158117" y="812531"/>
                    </a:cubicBezTo>
                    <a:cubicBezTo>
                      <a:pt x="204837" y="811223"/>
                      <a:pt x="251399" y="807039"/>
                      <a:pt x="297595" y="799978"/>
                    </a:cubicBezTo>
                    <a:cubicBezTo>
                      <a:pt x="348929" y="767864"/>
                      <a:pt x="402544" y="739542"/>
                      <a:pt x="458046" y="715247"/>
                    </a:cubicBezTo>
                    <a:cubicBezTo>
                      <a:pt x="506444" y="699112"/>
                      <a:pt x="556992" y="690299"/>
                      <a:pt x="608011" y="689096"/>
                    </a:cubicBezTo>
                    <a:cubicBezTo>
                      <a:pt x="686664" y="685434"/>
                      <a:pt x="791534" y="668174"/>
                      <a:pt x="829026" y="685434"/>
                    </a:cubicBezTo>
                    <a:cubicBezTo>
                      <a:pt x="857944" y="701596"/>
                      <a:pt x="878262" y="729604"/>
                      <a:pt x="884607" y="762058"/>
                    </a:cubicBezTo>
                    <a:cubicBezTo>
                      <a:pt x="935784" y="750342"/>
                      <a:pt x="987616" y="741608"/>
                      <a:pt x="1039815" y="735906"/>
                    </a:cubicBezTo>
                    <a:cubicBezTo>
                      <a:pt x="1084909" y="730677"/>
                      <a:pt x="1177196" y="718646"/>
                      <a:pt x="1177196" y="718646"/>
                    </a:cubicBezTo>
                    <a:cubicBezTo>
                      <a:pt x="1177196" y="718646"/>
                      <a:pt x="1465589" y="898569"/>
                      <a:pt x="1500983" y="927858"/>
                    </a:cubicBezTo>
                    <a:cubicBezTo>
                      <a:pt x="1507799" y="925244"/>
                      <a:pt x="1515665" y="922629"/>
                      <a:pt x="1523530" y="920275"/>
                    </a:cubicBezTo>
                    <a:cubicBezTo>
                      <a:pt x="1559973" y="909291"/>
                      <a:pt x="1597516" y="902282"/>
                      <a:pt x="1635479" y="899353"/>
                    </a:cubicBezTo>
                    <a:cubicBezTo>
                      <a:pt x="1646936" y="844592"/>
                      <a:pt x="1666180" y="791767"/>
                      <a:pt x="1692634" y="742444"/>
                    </a:cubicBezTo>
                    <a:cubicBezTo>
                      <a:pt x="1695780" y="737215"/>
                      <a:pt x="1699188" y="732246"/>
                      <a:pt x="1702334" y="727277"/>
                    </a:cubicBezTo>
                    <a:cubicBezTo>
                      <a:pt x="1705480" y="722308"/>
                      <a:pt x="1707053" y="719431"/>
                      <a:pt x="1709150" y="716293"/>
                    </a:cubicBezTo>
                    <a:cubicBezTo>
                      <a:pt x="1721499" y="698981"/>
                      <a:pt x="1735945" y="683263"/>
                      <a:pt x="1752147" y="669482"/>
                    </a:cubicBezTo>
                    <a:cubicBezTo>
                      <a:pt x="1770683" y="652640"/>
                      <a:pt x="1791736" y="638780"/>
                      <a:pt x="1814545" y="628424"/>
                    </a:cubicBezTo>
                    <a:cubicBezTo>
                      <a:pt x="1843254" y="617440"/>
                      <a:pt x="1873168" y="609987"/>
                      <a:pt x="1903685" y="606195"/>
                    </a:cubicBezTo>
                    <a:cubicBezTo>
                      <a:pt x="1929011" y="603763"/>
                      <a:pt x="1953237" y="594767"/>
                      <a:pt x="1973948" y="580044"/>
                    </a:cubicBezTo>
                    <a:cubicBezTo>
                      <a:pt x="1987451" y="561581"/>
                      <a:pt x="1999458" y="542072"/>
                      <a:pt x="2009866" y="521725"/>
                    </a:cubicBezTo>
                    <a:cubicBezTo>
                      <a:pt x="2015372" y="510742"/>
                      <a:pt x="2020878" y="499497"/>
                      <a:pt x="2026908" y="489560"/>
                    </a:cubicBezTo>
                    <a:cubicBezTo>
                      <a:pt x="2016997" y="501223"/>
                      <a:pt x="2005724" y="511658"/>
                      <a:pt x="1993350" y="520680"/>
                    </a:cubicBezTo>
                    <a:cubicBezTo>
                      <a:pt x="1986350" y="526433"/>
                      <a:pt x="1978982" y="531768"/>
                      <a:pt x="1971326" y="536632"/>
                    </a:cubicBezTo>
                    <a:cubicBezTo>
                      <a:pt x="1967656" y="528081"/>
                      <a:pt x="1962307" y="520340"/>
                      <a:pt x="1955596" y="513880"/>
                    </a:cubicBezTo>
                    <a:cubicBezTo>
                      <a:pt x="1938161" y="505512"/>
                      <a:pt x="1918656" y="502400"/>
                      <a:pt x="1899490" y="504989"/>
                    </a:cubicBezTo>
                    <a:lnTo>
                      <a:pt x="1925708" y="402998"/>
                    </a:lnTo>
                    <a:cubicBezTo>
                      <a:pt x="1902925" y="400305"/>
                      <a:pt x="1885228" y="381894"/>
                      <a:pt x="1883498" y="359063"/>
                    </a:cubicBezTo>
                    <a:cubicBezTo>
                      <a:pt x="1901063" y="387569"/>
                      <a:pt x="1962151" y="394107"/>
                      <a:pt x="1996757" y="378154"/>
                    </a:cubicBezTo>
                    <a:cubicBezTo>
                      <a:pt x="2031365" y="362202"/>
                      <a:pt x="2022975" y="313037"/>
                      <a:pt x="2038182" y="301791"/>
                    </a:cubicBezTo>
                    <a:cubicBezTo>
                      <a:pt x="2053387" y="290546"/>
                      <a:pt x="2060467" y="303361"/>
                      <a:pt x="2073575" y="281917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5F0BD8B3-FB8B-0A4D-B754-64B833C31B92}"/>
                  </a:ext>
                </a:extLst>
              </p:cNvPr>
              <p:cNvSpPr/>
              <p:nvPr/>
            </p:nvSpPr>
            <p:spPr>
              <a:xfrm>
                <a:off x="9521971" y="2744389"/>
                <a:ext cx="1842310" cy="1066684"/>
              </a:xfrm>
              <a:custGeom>
                <a:avLst/>
                <a:gdLst>
                  <a:gd name="connsiteX0" fmla="*/ 1783544 w 1842310"/>
                  <a:gd name="connsiteY0" fmla="*/ 653231 h 1066684"/>
                  <a:gd name="connsiteX1" fmla="*/ 1708824 w 1842310"/>
                  <a:gd name="connsiteY1" fmla="*/ 667615 h 1066684"/>
                  <a:gd name="connsiteX2" fmla="*/ 1682606 w 1842310"/>
                  <a:gd name="connsiteY2" fmla="*/ 567193 h 1066684"/>
                  <a:gd name="connsiteX3" fmla="*/ 1662681 w 1842310"/>
                  <a:gd name="connsiteY3" fmla="*/ 524828 h 1066684"/>
                  <a:gd name="connsiteX4" fmla="*/ 1699385 w 1842310"/>
                  <a:gd name="connsiteY4" fmla="*/ 526658 h 1066684"/>
                  <a:gd name="connsiteX5" fmla="*/ 1673167 w 1842310"/>
                  <a:gd name="connsiteY5" fmla="*/ 430682 h 1066684"/>
                  <a:gd name="connsiteX6" fmla="*/ 1680508 w 1842310"/>
                  <a:gd name="connsiteY6" fmla="*/ 385964 h 1066684"/>
                  <a:gd name="connsiteX7" fmla="*/ 1637250 w 1842310"/>
                  <a:gd name="connsiteY7" fmla="*/ 356935 h 1066684"/>
                  <a:gd name="connsiteX8" fmla="*/ 1589534 w 1842310"/>
                  <a:gd name="connsiteY8" fmla="*/ 330783 h 1066684"/>
                  <a:gd name="connsiteX9" fmla="*/ 1525038 w 1842310"/>
                  <a:gd name="connsiteY9" fmla="*/ 309863 h 1066684"/>
                  <a:gd name="connsiteX10" fmla="*/ 1493839 w 1842310"/>
                  <a:gd name="connsiteY10" fmla="*/ 292602 h 1066684"/>
                  <a:gd name="connsiteX11" fmla="*/ 1446910 w 1842310"/>
                  <a:gd name="connsiteY11" fmla="*/ 283449 h 1066684"/>
                  <a:gd name="connsiteX12" fmla="*/ 1404962 w 1842310"/>
                  <a:gd name="connsiteY12" fmla="*/ 215979 h 1066684"/>
                  <a:gd name="connsiteX13" fmla="*/ 1431180 w 1842310"/>
                  <a:gd name="connsiteY13" fmla="*/ 119480 h 1066684"/>
                  <a:gd name="connsiteX14" fmla="*/ 1328931 w 1842310"/>
                  <a:gd name="connsiteY14" fmla="*/ 67176 h 1066684"/>
                  <a:gd name="connsiteX15" fmla="*/ 1302713 w 1842310"/>
                  <a:gd name="connsiteY15" fmla="*/ 12781 h 1066684"/>
                  <a:gd name="connsiteX16" fmla="*/ 1238218 w 1842310"/>
                  <a:gd name="connsiteY16" fmla="*/ 2582 h 1066684"/>
                  <a:gd name="connsiteX17" fmla="*/ 1229566 w 1842310"/>
                  <a:gd name="connsiteY17" fmla="*/ 67176 h 1066684"/>
                  <a:gd name="connsiteX18" fmla="*/ 1114470 w 1842310"/>
                  <a:gd name="connsiteY18" fmla="*/ -33 h 1066684"/>
                  <a:gd name="connsiteX19" fmla="*/ 1098216 w 1842310"/>
                  <a:gd name="connsiteY19" fmla="*/ 60115 h 1066684"/>
                  <a:gd name="connsiteX20" fmla="*/ 1076193 w 1842310"/>
                  <a:gd name="connsiteY20" fmla="*/ 120002 h 1066684"/>
                  <a:gd name="connsiteX21" fmla="*/ 997540 w 1842310"/>
                  <a:gd name="connsiteY21" fmla="*/ 224608 h 1066684"/>
                  <a:gd name="connsiteX22" fmla="*/ 953757 w 1842310"/>
                  <a:gd name="connsiteY22" fmla="*/ 304632 h 1066684"/>
                  <a:gd name="connsiteX23" fmla="*/ 907876 w 1842310"/>
                  <a:gd name="connsiteY23" fmla="*/ 350135 h 1066684"/>
                  <a:gd name="connsiteX24" fmla="*/ 851508 w 1842310"/>
                  <a:gd name="connsiteY24" fmla="*/ 306463 h 1066684"/>
                  <a:gd name="connsiteX25" fmla="*/ 825290 w 1842310"/>
                  <a:gd name="connsiteY25" fmla="*/ 377595 h 1066684"/>
                  <a:gd name="connsiteX26" fmla="*/ 735627 w 1842310"/>
                  <a:gd name="connsiteY26" fmla="*/ 599621 h 1066684"/>
                  <a:gd name="connsiteX27" fmla="*/ 724615 w 1842310"/>
                  <a:gd name="connsiteY27" fmla="*/ 668922 h 1066684"/>
                  <a:gd name="connsiteX28" fmla="*/ 613190 w 1842310"/>
                  <a:gd name="connsiteY28" fmla="*/ 708934 h 1066684"/>
                  <a:gd name="connsiteX29" fmla="*/ 569669 w 1842310"/>
                  <a:gd name="connsiteY29" fmla="*/ 774313 h 1066684"/>
                  <a:gd name="connsiteX30" fmla="*/ 492851 w 1842310"/>
                  <a:gd name="connsiteY30" fmla="*/ 766990 h 1066684"/>
                  <a:gd name="connsiteX31" fmla="*/ 412625 w 1842310"/>
                  <a:gd name="connsiteY31" fmla="*/ 801511 h 1066684"/>
                  <a:gd name="connsiteX32" fmla="*/ 347606 w 1842310"/>
                  <a:gd name="connsiteY32" fmla="*/ 740054 h 1066684"/>
                  <a:gd name="connsiteX33" fmla="*/ 245619 w 1842310"/>
                  <a:gd name="connsiteY33" fmla="*/ 832893 h 1066684"/>
                  <a:gd name="connsiteX34" fmla="*/ 171423 w 1842310"/>
                  <a:gd name="connsiteY34" fmla="*/ 895395 h 1066684"/>
                  <a:gd name="connsiteX35" fmla="*/ 157266 w 1842310"/>
                  <a:gd name="connsiteY35" fmla="*/ 945606 h 1066684"/>
                  <a:gd name="connsiteX36" fmla="*/ 131049 w 1842310"/>
                  <a:gd name="connsiteY36" fmla="*/ 975418 h 1066684"/>
                  <a:gd name="connsiteX37" fmla="*/ -39 w 1842310"/>
                  <a:gd name="connsiteY37" fmla="*/ 1066426 h 1066684"/>
                  <a:gd name="connsiteX38" fmla="*/ 91722 w 1842310"/>
                  <a:gd name="connsiteY38" fmla="*/ 1055442 h 1066684"/>
                  <a:gd name="connsiteX39" fmla="*/ 444873 w 1842310"/>
                  <a:gd name="connsiteY39" fmla="*/ 1007585 h 1066684"/>
                  <a:gd name="connsiteX40" fmla="*/ 878512 w 1842310"/>
                  <a:gd name="connsiteY40" fmla="*/ 940113 h 1066684"/>
                  <a:gd name="connsiteX41" fmla="*/ 1632531 w 1842310"/>
                  <a:gd name="connsiteY41" fmla="*/ 802033 h 1066684"/>
                  <a:gd name="connsiteX42" fmla="*/ 1842271 w 1842310"/>
                  <a:gd name="connsiteY42" fmla="*/ 754961 h 1066684"/>
                  <a:gd name="connsiteX43" fmla="*/ 1825230 w 1842310"/>
                  <a:gd name="connsiteY43" fmla="*/ 702658 h 1066684"/>
                  <a:gd name="connsiteX44" fmla="*/ 1785641 w 1842310"/>
                  <a:gd name="connsiteY44" fmla="*/ 652708 h 1066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842310" h="1066684">
                    <a:moveTo>
                      <a:pt x="1783544" y="653231"/>
                    </a:moveTo>
                    <a:cubicBezTo>
                      <a:pt x="1759896" y="663064"/>
                      <a:pt x="1734465" y="667955"/>
                      <a:pt x="1708824" y="667615"/>
                    </a:cubicBezTo>
                    <a:cubicBezTo>
                      <a:pt x="1732157" y="615312"/>
                      <a:pt x="1697550" y="587591"/>
                      <a:pt x="1682606" y="567193"/>
                    </a:cubicBezTo>
                    <a:cubicBezTo>
                      <a:pt x="1671699" y="555478"/>
                      <a:pt x="1664726" y="540675"/>
                      <a:pt x="1662681" y="524828"/>
                    </a:cubicBezTo>
                    <a:cubicBezTo>
                      <a:pt x="1662681" y="520905"/>
                      <a:pt x="1699385" y="526658"/>
                      <a:pt x="1699385" y="526658"/>
                    </a:cubicBezTo>
                    <a:cubicBezTo>
                      <a:pt x="1699385" y="526658"/>
                      <a:pt x="1665827" y="464679"/>
                      <a:pt x="1673167" y="430682"/>
                    </a:cubicBezTo>
                    <a:cubicBezTo>
                      <a:pt x="1677834" y="416220"/>
                      <a:pt x="1680325" y="401157"/>
                      <a:pt x="1680508" y="385964"/>
                    </a:cubicBezTo>
                    <a:cubicBezTo>
                      <a:pt x="1670546" y="363473"/>
                      <a:pt x="1657175" y="362166"/>
                      <a:pt x="1637250" y="356935"/>
                    </a:cubicBezTo>
                    <a:cubicBezTo>
                      <a:pt x="1619736" y="351522"/>
                      <a:pt x="1603508" y="342630"/>
                      <a:pt x="1589534" y="330783"/>
                    </a:cubicBezTo>
                    <a:cubicBezTo>
                      <a:pt x="1569372" y="320218"/>
                      <a:pt x="1547559" y="313131"/>
                      <a:pt x="1525038" y="309863"/>
                    </a:cubicBezTo>
                    <a:cubicBezTo>
                      <a:pt x="1513241" y="307064"/>
                      <a:pt x="1502465" y="301101"/>
                      <a:pt x="1493839" y="292602"/>
                    </a:cubicBezTo>
                    <a:cubicBezTo>
                      <a:pt x="1477925" y="291085"/>
                      <a:pt x="1462221" y="288025"/>
                      <a:pt x="1446910" y="283449"/>
                    </a:cubicBezTo>
                    <a:cubicBezTo>
                      <a:pt x="1421715" y="270191"/>
                      <a:pt x="1405670" y="244379"/>
                      <a:pt x="1404962" y="215979"/>
                    </a:cubicBezTo>
                    <a:cubicBezTo>
                      <a:pt x="1408370" y="197672"/>
                      <a:pt x="1445075" y="159491"/>
                      <a:pt x="1431180" y="119480"/>
                    </a:cubicBezTo>
                    <a:cubicBezTo>
                      <a:pt x="1417284" y="79468"/>
                      <a:pt x="1350954" y="74237"/>
                      <a:pt x="1328931" y="67176"/>
                    </a:cubicBezTo>
                    <a:cubicBezTo>
                      <a:pt x="1306908" y="60115"/>
                      <a:pt x="1319755" y="32656"/>
                      <a:pt x="1302713" y="12781"/>
                    </a:cubicBezTo>
                    <a:cubicBezTo>
                      <a:pt x="1289605" y="-1602"/>
                      <a:pt x="1258143" y="-33"/>
                      <a:pt x="1238218" y="2582"/>
                    </a:cubicBezTo>
                    <a:cubicBezTo>
                      <a:pt x="1237405" y="24340"/>
                      <a:pt x="1234521" y="45967"/>
                      <a:pt x="1229566" y="67176"/>
                    </a:cubicBezTo>
                    <a:cubicBezTo>
                      <a:pt x="1224322" y="76329"/>
                      <a:pt x="1141999" y="18011"/>
                      <a:pt x="1114470" y="-33"/>
                    </a:cubicBezTo>
                    <a:cubicBezTo>
                      <a:pt x="1094546" y="-3695"/>
                      <a:pt x="1098216" y="38148"/>
                      <a:pt x="1098216" y="60115"/>
                    </a:cubicBezTo>
                    <a:cubicBezTo>
                      <a:pt x="1099002" y="82187"/>
                      <a:pt x="1091111" y="103684"/>
                      <a:pt x="1076193" y="120002"/>
                    </a:cubicBezTo>
                    <a:cubicBezTo>
                      <a:pt x="1048193" y="153502"/>
                      <a:pt x="1021949" y="188415"/>
                      <a:pt x="997540" y="224608"/>
                    </a:cubicBezTo>
                    <a:cubicBezTo>
                      <a:pt x="953757" y="211794"/>
                      <a:pt x="955592" y="276911"/>
                      <a:pt x="953757" y="304632"/>
                    </a:cubicBezTo>
                    <a:cubicBezTo>
                      <a:pt x="951922" y="332352"/>
                      <a:pt x="950086" y="348566"/>
                      <a:pt x="907876" y="350135"/>
                    </a:cubicBezTo>
                    <a:cubicBezTo>
                      <a:pt x="865666" y="351704"/>
                      <a:pt x="851508" y="306463"/>
                      <a:pt x="851508" y="306463"/>
                    </a:cubicBezTo>
                    <a:cubicBezTo>
                      <a:pt x="845845" y="331202"/>
                      <a:pt x="837036" y="355104"/>
                      <a:pt x="825290" y="377595"/>
                    </a:cubicBezTo>
                    <a:cubicBezTo>
                      <a:pt x="789399" y="449041"/>
                      <a:pt x="759405" y="523311"/>
                      <a:pt x="735627" y="599621"/>
                    </a:cubicBezTo>
                    <a:cubicBezTo>
                      <a:pt x="733791" y="623419"/>
                      <a:pt x="744803" y="648786"/>
                      <a:pt x="724615" y="668922"/>
                    </a:cubicBezTo>
                    <a:cubicBezTo>
                      <a:pt x="704428" y="689059"/>
                      <a:pt x="666412" y="695074"/>
                      <a:pt x="613190" y="708934"/>
                    </a:cubicBezTo>
                    <a:cubicBezTo>
                      <a:pt x="602441" y="741623"/>
                      <a:pt x="598771" y="756007"/>
                      <a:pt x="569669" y="774313"/>
                    </a:cubicBezTo>
                    <a:cubicBezTo>
                      <a:pt x="540568" y="792619"/>
                      <a:pt x="492851" y="766990"/>
                      <a:pt x="492851" y="766990"/>
                    </a:cubicBezTo>
                    <a:cubicBezTo>
                      <a:pt x="472270" y="789402"/>
                      <a:pt x="443090" y="801955"/>
                      <a:pt x="412625" y="801511"/>
                    </a:cubicBezTo>
                    <a:cubicBezTo>
                      <a:pt x="363336" y="799942"/>
                      <a:pt x="347606" y="740054"/>
                      <a:pt x="347606" y="740054"/>
                    </a:cubicBezTo>
                    <a:cubicBezTo>
                      <a:pt x="315594" y="773110"/>
                      <a:pt x="281537" y="804126"/>
                      <a:pt x="245619" y="832893"/>
                    </a:cubicBezTo>
                    <a:cubicBezTo>
                      <a:pt x="218431" y="850623"/>
                      <a:pt x="193499" y="871623"/>
                      <a:pt x="171423" y="895395"/>
                    </a:cubicBezTo>
                    <a:cubicBezTo>
                      <a:pt x="161356" y="910144"/>
                      <a:pt x="156401" y="927770"/>
                      <a:pt x="157266" y="945606"/>
                    </a:cubicBezTo>
                    <a:cubicBezTo>
                      <a:pt x="158839" y="956589"/>
                      <a:pt x="151236" y="962866"/>
                      <a:pt x="131049" y="975418"/>
                    </a:cubicBezTo>
                    <a:cubicBezTo>
                      <a:pt x="89152" y="1008265"/>
                      <a:pt x="45396" y="1038652"/>
                      <a:pt x="-39" y="1066426"/>
                    </a:cubicBezTo>
                    <a:cubicBezTo>
                      <a:pt x="43220" y="1061457"/>
                      <a:pt x="75468" y="1057795"/>
                      <a:pt x="91722" y="1055442"/>
                    </a:cubicBezTo>
                    <a:cubicBezTo>
                      <a:pt x="185319" y="1041843"/>
                      <a:pt x="444873" y="1007585"/>
                      <a:pt x="444873" y="1007585"/>
                    </a:cubicBezTo>
                    <a:cubicBezTo>
                      <a:pt x="444873" y="1007585"/>
                      <a:pt x="663528" y="972542"/>
                      <a:pt x="878512" y="940113"/>
                    </a:cubicBezTo>
                    <a:cubicBezTo>
                      <a:pt x="1093497" y="907686"/>
                      <a:pt x="1567773" y="813802"/>
                      <a:pt x="1632531" y="802033"/>
                    </a:cubicBezTo>
                    <a:cubicBezTo>
                      <a:pt x="1697288" y="790266"/>
                      <a:pt x="1842271" y="754961"/>
                      <a:pt x="1842271" y="754961"/>
                    </a:cubicBezTo>
                    <a:cubicBezTo>
                      <a:pt x="1842271" y="754961"/>
                      <a:pt x="1828900" y="716256"/>
                      <a:pt x="1825230" y="702658"/>
                    </a:cubicBezTo>
                    <a:cubicBezTo>
                      <a:pt x="1818676" y="676506"/>
                      <a:pt x="1816840" y="640155"/>
                      <a:pt x="1785641" y="652708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1134C430-0350-D54C-9DEE-1C750451DA61}"/>
                  </a:ext>
                </a:extLst>
              </p:cNvPr>
              <p:cNvSpPr/>
              <p:nvPr/>
            </p:nvSpPr>
            <p:spPr>
              <a:xfrm>
                <a:off x="11290610" y="3034929"/>
                <a:ext cx="125320" cy="295479"/>
              </a:xfrm>
              <a:custGeom>
                <a:avLst/>
                <a:gdLst>
                  <a:gd name="connsiteX0" fmla="*/ 72322 w 125320"/>
                  <a:gd name="connsiteY0" fmla="*/ 112683 h 295479"/>
                  <a:gd name="connsiteX1" fmla="*/ 106667 w 125320"/>
                  <a:gd name="connsiteY1" fmla="*/ 45997 h 295479"/>
                  <a:gd name="connsiteX2" fmla="*/ 125281 w 125320"/>
                  <a:gd name="connsiteY2" fmla="*/ 494 h 295479"/>
                  <a:gd name="connsiteX3" fmla="*/ 29324 w 125320"/>
                  <a:gd name="connsiteY3" fmla="*/ 36583 h 295479"/>
                  <a:gd name="connsiteX4" fmla="*/ 34830 w 125320"/>
                  <a:gd name="connsiteY4" fmla="*/ 43644 h 295479"/>
                  <a:gd name="connsiteX5" fmla="*/ -39 w 125320"/>
                  <a:gd name="connsiteY5" fmla="*/ 214151 h 295479"/>
                  <a:gd name="connsiteX6" fmla="*/ 30636 w 125320"/>
                  <a:gd name="connsiteY6" fmla="*/ 295221 h 295479"/>
                  <a:gd name="connsiteX7" fmla="*/ 65767 w 125320"/>
                  <a:gd name="connsiteY7" fmla="*/ 242918 h 295479"/>
                  <a:gd name="connsiteX8" fmla="*/ 72322 w 125320"/>
                  <a:gd name="connsiteY8" fmla="*/ 112160 h 29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5320" h="295479">
                    <a:moveTo>
                      <a:pt x="72322" y="112683"/>
                    </a:moveTo>
                    <a:cubicBezTo>
                      <a:pt x="72322" y="84178"/>
                      <a:pt x="89100" y="71102"/>
                      <a:pt x="106667" y="45997"/>
                    </a:cubicBezTo>
                    <a:cubicBezTo>
                      <a:pt x="115213" y="31875"/>
                      <a:pt x="121480" y="16524"/>
                      <a:pt x="125281" y="494"/>
                    </a:cubicBezTo>
                    <a:cubicBezTo>
                      <a:pt x="89310" y="-3691"/>
                      <a:pt x="53550" y="9751"/>
                      <a:pt x="29324" y="36583"/>
                    </a:cubicBezTo>
                    <a:cubicBezTo>
                      <a:pt x="31684" y="39982"/>
                      <a:pt x="33782" y="42335"/>
                      <a:pt x="34830" y="43644"/>
                    </a:cubicBezTo>
                    <a:cubicBezTo>
                      <a:pt x="47939" y="58550"/>
                      <a:pt x="-39" y="149819"/>
                      <a:pt x="-39" y="214151"/>
                    </a:cubicBezTo>
                    <a:cubicBezTo>
                      <a:pt x="-39" y="242918"/>
                      <a:pt x="-39" y="295221"/>
                      <a:pt x="30636" y="295221"/>
                    </a:cubicBezTo>
                    <a:cubicBezTo>
                      <a:pt x="45055" y="295221"/>
                      <a:pt x="61047" y="262009"/>
                      <a:pt x="65767" y="242918"/>
                    </a:cubicBezTo>
                    <a:cubicBezTo>
                      <a:pt x="70172" y="199480"/>
                      <a:pt x="72347" y="155834"/>
                      <a:pt x="72322" y="112160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61618DDC-EF5E-4340-88CF-B9CA56FB41A5}"/>
                  </a:ext>
                </a:extLst>
              </p:cNvPr>
              <p:cNvSpPr/>
              <p:nvPr/>
            </p:nvSpPr>
            <p:spPr>
              <a:xfrm>
                <a:off x="9681636" y="2475253"/>
                <a:ext cx="1078591" cy="1073531"/>
              </a:xfrm>
              <a:custGeom>
                <a:avLst/>
                <a:gdLst>
                  <a:gd name="connsiteX0" fmla="*/ 966080 w 1078591"/>
                  <a:gd name="connsiteY0" fmla="*/ 216800 h 1073531"/>
                  <a:gd name="connsiteX1" fmla="*/ 814542 w 1078591"/>
                  <a:gd name="connsiteY1" fmla="*/ 254980 h 1073531"/>
                  <a:gd name="connsiteX2" fmla="*/ 767087 w 1078591"/>
                  <a:gd name="connsiteY2" fmla="*/ 296823 h 1073531"/>
                  <a:gd name="connsiteX3" fmla="*/ 675850 w 1078591"/>
                  <a:gd name="connsiteY3" fmla="*/ 380769 h 1073531"/>
                  <a:gd name="connsiteX4" fmla="*/ 655662 w 1078591"/>
                  <a:gd name="connsiteY4" fmla="*/ 233275 h 1073531"/>
                  <a:gd name="connsiteX5" fmla="*/ 418393 w 1078591"/>
                  <a:gd name="connsiteY5" fmla="*/ 275117 h 1073531"/>
                  <a:gd name="connsiteX6" fmla="*/ 381951 w 1078591"/>
                  <a:gd name="connsiteY6" fmla="*/ -259 h 1073531"/>
                  <a:gd name="connsiteX7" fmla="*/ 347081 w 1078591"/>
                  <a:gd name="connsiteY7" fmla="*/ 25893 h 1073531"/>
                  <a:gd name="connsiteX8" fmla="*/ 353898 w 1078591"/>
                  <a:gd name="connsiteY8" fmla="*/ 130499 h 1073531"/>
                  <a:gd name="connsiteX9" fmla="*/ 291238 w 1078591"/>
                  <a:gd name="connsiteY9" fmla="*/ 371355 h 1073531"/>
                  <a:gd name="connsiteX10" fmla="*/ 217042 w 1078591"/>
                  <a:gd name="connsiteY10" fmla="*/ 401429 h 1073531"/>
                  <a:gd name="connsiteX11" fmla="*/ 165918 w 1078591"/>
                  <a:gd name="connsiteY11" fmla="*/ 475438 h 1073531"/>
                  <a:gd name="connsiteX12" fmla="*/ 147303 w 1078591"/>
                  <a:gd name="connsiteY12" fmla="*/ 584490 h 1073531"/>
                  <a:gd name="connsiteX13" fmla="*/ 103258 w 1078591"/>
                  <a:gd name="connsiteY13" fmla="*/ 545001 h 1073531"/>
                  <a:gd name="connsiteX14" fmla="*/ 66029 w 1078591"/>
                  <a:gd name="connsiteY14" fmla="*/ 619010 h 1073531"/>
                  <a:gd name="connsiteX15" fmla="*/ 47414 w 1078591"/>
                  <a:gd name="connsiteY15" fmla="*/ 718908 h 1073531"/>
                  <a:gd name="connsiteX16" fmla="*/ -39 w 1078591"/>
                  <a:gd name="connsiteY16" fmla="*/ 742183 h 1073531"/>
                  <a:gd name="connsiteX17" fmla="*/ 8088 w 1078591"/>
                  <a:gd name="connsiteY17" fmla="*/ 828483 h 1073531"/>
                  <a:gd name="connsiteX18" fmla="*/ 56591 w 1078591"/>
                  <a:gd name="connsiteY18" fmla="*/ 866141 h 1073531"/>
                  <a:gd name="connsiteX19" fmla="*/ 121086 w 1078591"/>
                  <a:gd name="connsiteY19" fmla="*/ 966563 h 1073531"/>
                  <a:gd name="connsiteX20" fmla="*/ 185581 w 1078591"/>
                  <a:gd name="connsiteY20" fmla="*/ 1011805 h 1073531"/>
                  <a:gd name="connsiteX21" fmla="*/ 250601 w 1078591"/>
                  <a:gd name="connsiteY21" fmla="*/ 1073262 h 1073531"/>
                  <a:gd name="connsiteX22" fmla="*/ 330827 w 1078591"/>
                  <a:gd name="connsiteY22" fmla="*/ 1038741 h 1073531"/>
                  <a:gd name="connsiteX23" fmla="*/ 407644 w 1078591"/>
                  <a:gd name="connsiteY23" fmla="*/ 1046064 h 1073531"/>
                  <a:gd name="connsiteX24" fmla="*/ 451165 w 1078591"/>
                  <a:gd name="connsiteY24" fmla="*/ 980685 h 1073531"/>
                  <a:gd name="connsiteX25" fmla="*/ 562590 w 1078591"/>
                  <a:gd name="connsiteY25" fmla="*/ 940673 h 1073531"/>
                  <a:gd name="connsiteX26" fmla="*/ 573602 w 1078591"/>
                  <a:gd name="connsiteY26" fmla="*/ 871372 h 1073531"/>
                  <a:gd name="connsiteX27" fmla="*/ 663266 w 1078591"/>
                  <a:gd name="connsiteY27" fmla="*/ 649346 h 1073531"/>
                  <a:gd name="connsiteX28" fmla="*/ 689483 w 1078591"/>
                  <a:gd name="connsiteY28" fmla="*/ 578214 h 1073531"/>
                  <a:gd name="connsiteX29" fmla="*/ 745851 w 1078591"/>
                  <a:gd name="connsiteY29" fmla="*/ 621886 h 1073531"/>
                  <a:gd name="connsiteX30" fmla="*/ 791732 w 1078591"/>
                  <a:gd name="connsiteY30" fmla="*/ 576383 h 1073531"/>
                  <a:gd name="connsiteX31" fmla="*/ 835516 w 1078591"/>
                  <a:gd name="connsiteY31" fmla="*/ 496359 h 1073531"/>
                  <a:gd name="connsiteX32" fmla="*/ 914168 w 1078591"/>
                  <a:gd name="connsiteY32" fmla="*/ 391753 h 1073531"/>
                  <a:gd name="connsiteX33" fmla="*/ 936191 w 1078591"/>
                  <a:gd name="connsiteY33" fmla="*/ 331866 h 1073531"/>
                  <a:gd name="connsiteX34" fmla="*/ 952446 w 1078591"/>
                  <a:gd name="connsiteY34" fmla="*/ 271718 h 1073531"/>
                  <a:gd name="connsiteX35" fmla="*/ 1067542 w 1078591"/>
                  <a:gd name="connsiteY35" fmla="*/ 338927 h 1073531"/>
                  <a:gd name="connsiteX36" fmla="*/ 1078552 w 1078591"/>
                  <a:gd name="connsiteY36" fmla="*/ 244258 h 1073531"/>
                  <a:gd name="connsiteX37" fmla="*/ 965293 w 1078591"/>
                  <a:gd name="connsiteY37" fmla="*/ 218107 h 1073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078591" h="1073531">
                    <a:moveTo>
                      <a:pt x="966080" y="216800"/>
                    </a:moveTo>
                    <a:cubicBezTo>
                      <a:pt x="896865" y="225953"/>
                      <a:pt x="823717" y="242951"/>
                      <a:pt x="814542" y="254980"/>
                    </a:cubicBezTo>
                    <a:cubicBezTo>
                      <a:pt x="805365" y="267010"/>
                      <a:pt x="800122" y="296823"/>
                      <a:pt x="767087" y="296823"/>
                    </a:cubicBezTo>
                    <a:cubicBezTo>
                      <a:pt x="736151" y="331604"/>
                      <a:pt x="697611" y="373185"/>
                      <a:pt x="675850" y="380769"/>
                    </a:cubicBezTo>
                    <a:cubicBezTo>
                      <a:pt x="670345" y="318790"/>
                      <a:pt x="655662" y="233275"/>
                      <a:pt x="655662" y="233275"/>
                    </a:cubicBezTo>
                    <a:lnTo>
                      <a:pt x="418393" y="275117"/>
                    </a:lnTo>
                    <a:lnTo>
                      <a:pt x="381951" y="-259"/>
                    </a:lnTo>
                    <a:cubicBezTo>
                      <a:pt x="381951" y="-259"/>
                      <a:pt x="349441" y="11248"/>
                      <a:pt x="347081" y="25893"/>
                    </a:cubicBezTo>
                    <a:cubicBezTo>
                      <a:pt x="344722" y="40539"/>
                      <a:pt x="351800" y="70089"/>
                      <a:pt x="353898" y="130499"/>
                    </a:cubicBezTo>
                    <a:cubicBezTo>
                      <a:pt x="355995" y="190910"/>
                      <a:pt x="361239" y="283486"/>
                      <a:pt x="291238" y="371355"/>
                    </a:cubicBezTo>
                    <a:cubicBezTo>
                      <a:pt x="221237" y="459224"/>
                      <a:pt x="217042" y="401429"/>
                      <a:pt x="217042" y="401429"/>
                    </a:cubicBezTo>
                    <a:cubicBezTo>
                      <a:pt x="193053" y="420520"/>
                      <a:pt x="175252" y="446279"/>
                      <a:pt x="165918" y="475438"/>
                    </a:cubicBezTo>
                    <a:cubicBezTo>
                      <a:pt x="156741" y="517280"/>
                      <a:pt x="147303" y="584490"/>
                      <a:pt x="147303" y="584490"/>
                    </a:cubicBezTo>
                    <a:lnTo>
                      <a:pt x="103258" y="545001"/>
                    </a:lnTo>
                    <a:cubicBezTo>
                      <a:pt x="84329" y="565843"/>
                      <a:pt x="71456" y="591420"/>
                      <a:pt x="66029" y="619010"/>
                    </a:cubicBezTo>
                    <a:cubicBezTo>
                      <a:pt x="61310" y="658498"/>
                      <a:pt x="73108" y="690927"/>
                      <a:pt x="47414" y="718908"/>
                    </a:cubicBezTo>
                    <a:cubicBezTo>
                      <a:pt x="21721" y="746890"/>
                      <a:pt x="-39" y="742183"/>
                      <a:pt x="-39" y="742183"/>
                    </a:cubicBezTo>
                    <a:cubicBezTo>
                      <a:pt x="1534" y="798671"/>
                      <a:pt x="-39" y="811223"/>
                      <a:pt x="8088" y="828483"/>
                    </a:cubicBezTo>
                    <a:cubicBezTo>
                      <a:pt x="16215" y="845743"/>
                      <a:pt x="45579" y="847312"/>
                      <a:pt x="56591" y="866141"/>
                    </a:cubicBezTo>
                    <a:cubicBezTo>
                      <a:pt x="67602" y="884970"/>
                      <a:pt x="89887" y="941458"/>
                      <a:pt x="121086" y="966563"/>
                    </a:cubicBezTo>
                    <a:cubicBezTo>
                      <a:pt x="141719" y="982829"/>
                      <a:pt x="163270" y="997919"/>
                      <a:pt x="185581" y="1011805"/>
                    </a:cubicBezTo>
                    <a:cubicBezTo>
                      <a:pt x="185581" y="1011805"/>
                      <a:pt x="201312" y="1071693"/>
                      <a:pt x="250601" y="1073262"/>
                    </a:cubicBezTo>
                    <a:cubicBezTo>
                      <a:pt x="281065" y="1073706"/>
                      <a:pt x="310246" y="1061153"/>
                      <a:pt x="330827" y="1038741"/>
                    </a:cubicBezTo>
                    <a:cubicBezTo>
                      <a:pt x="330827" y="1038741"/>
                      <a:pt x="378281" y="1064893"/>
                      <a:pt x="407644" y="1046064"/>
                    </a:cubicBezTo>
                    <a:cubicBezTo>
                      <a:pt x="437008" y="1027235"/>
                      <a:pt x="440416" y="1013374"/>
                      <a:pt x="451165" y="980685"/>
                    </a:cubicBezTo>
                    <a:cubicBezTo>
                      <a:pt x="503601" y="966040"/>
                      <a:pt x="542665" y="960549"/>
                      <a:pt x="562590" y="940673"/>
                    </a:cubicBezTo>
                    <a:cubicBezTo>
                      <a:pt x="582516" y="920798"/>
                      <a:pt x="571767" y="895170"/>
                      <a:pt x="573602" y="871372"/>
                    </a:cubicBezTo>
                    <a:cubicBezTo>
                      <a:pt x="597381" y="795062"/>
                      <a:pt x="627374" y="720792"/>
                      <a:pt x="663266" y="649346"/>
                    </a:cubicBezTo>
                    <a:cubicBezTo>
                      <a:pt x="675011" y="626855"/>
                      <a:pt x="683847" y="602953"/>
                      <a:pt x="689483" y="578214"/>
                    </a:cubicBezTo>
                    <a:cubicBezTo>
                      <a:pt x="689483" y="578214"/>
                      <a:pt x="703903" y="623717"/>
                      <a:pt x="745851" y="621886"/>
                    </a:cubicBezTo>
                    <a:cubicBezTo>
                      <a:pt x="787799" y="620055"/>
                      <a:pt x="789897" y="605672"/>
                      <a:pt x="791732" y="576383"/>
                    </a:cubicBezTo>
                    <a:cubicBezTo>
                      <a:pt x="793567" y="547093"/>
                      <a:pt x="791732" y="483544"/>
                      <a:pt x="835516" y="496359"/>
                    </a:cubicBezTo>
                    <a:cubicBezTo>
                      <a:pt x="859924" y="460166"/>
                      <a:pt x="886168" y="425253"/>
                      <a:pt x="914168" y="391753"/>
                    </a:cubicBezTo>
                    <a:cubicBezTo>
                      <a:pt x="929086" y="375435"/>
                      <a:pt x="936978" y="353938"/>
                      <a:pt x="936191" y="331866"/>
                    </a:cubicBezTo>
                    <a:cubicBezTo>
                      <a:pt x="936191" y="309899"/>
                      <a:pt x="932521" y="268056"/>
                      <a:pt x="952446" y="271718"/>
                    </a:cubicBezTo>
                    <a:cubicBezTo>
                      <a:pt x="979975" y="289762"/>
                      <a:pt x="1062298" y="348080"/>
                      <a:pt x="1067542" y="338927"/>
                    </a:cubicBezTo>
                    <a:cubicBezTo>
                      <a:pt x="1073414" y="307676"/>
                      <a:pt x="1077111" y="276032"/>
                      <a:pt x="1078552" y="244258"/>
                    </a:cubicBezTo>
                    <a:cubicBezTo>
                      <a:pt x="1045466" y="221559"/>
                      <a:pt x="1005012" y="212223"/>
                      <a:pt x="965293" y="218107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9108408E-7FE1-A644-98ED-1B974F105E09}"/>
                  </a:ext>
                </a:extLst>
              </p:cNvPr>
              <p:cNvSpPr/>
              <p:nvPr/>
            </p:nvSpPr>
            <p:spPr>
              <a:xfrm>
                <a:off x="9036683" y="2065460"/>
                <a:ext cx="1026943" cy="1151190"/>
              </a:xfrm>
              <a:custGeom>
                <a:avLst/>
                <a:gdLst>
                  <a:gd name="connsiteX0" fmla="*/ 992035 w 1026943"/>
                  <a:gd name="connsiteY0" fmla="*/ 434902 h 1151190"/>
                  <a:gd name="connsiteX1" fmla="*/ 1026905 w 1026943"/>
                  <a:gd name="connsiteY1" fmla="*/ 408751 h 1151190"/>
                  <a:gd name="connsiteX2" fmla="*/ 1000687 w 1026943"/>
                  <a:gd name="connsiteY2" fmla="*/ 241905 h 1151190"/>
                  <a:gd name="connsiteX3" fmla="*/ 961361 w 1026943"/>
                  <a:gd name="connsiteY3" fmla="*/ -259 h 1151190"/>
                  <a:gd name="connsiteX4" fmla="*/ 814542 w 1026943"/>
                  <a:gd name="connsiteY4" fmla="*/ 87610 h 1151190"/>
                  <a:gd name="connsiteX5" fmla="*/ 695776 w 1026943"/>
                  <a:gd name="connsiteY5" fmla="*/ 200847 h 1151190"/>
                  <a:gd name="connsiteX6" fmla="*/ 620793 w 1026943"/>
                  <a:gd name="connsiteY6" fmla="*/ 207385 h 1151190"/>
                  <a:gd name="connsiteX7" fmla="*/ 515923 w 1026943"/>
                  <a:gd name="connsiteY7" fmla="*/ 238766 h 1151190"/>
                  <a:gd name="connsiteX8" fmla="*/ 440416 w 1026943"/>
                  <a:gd name="connsiteY8" fmla="*/ 208169 h 1151190"/>
                  <a:gd name="connsiteX9" fmla="*/ 331089 w 1026943"/>
                  <a:gd name="connsiteY9" fmla="*/ 185417 h 1151190"/>
                  <a:gd name="connsiteX10" fmla="*/ 314572 w 1026943"/>
                  <a:gd name="connsiteY10" fmla="*/ 172080 h 1151190"/>
                  <a:gd name="connsiteX11" fmla="*/ -39 w 1026943"/>
                  <a:gd name="connsiteY11" fmla="*/ 205031 h 1151190"/>
                  <a:gd name="connsiteX12" fmla="*/ 46366 w 1026943"/>
                  <a:gd name="connsiteY12" fmla="*/ 675758 h 1151190"/>
                  <a:gd name="connsiteX13" fmla="*/ 83332 w 1026943"/>
                  <a:gd name="connsiteY13" fmla="*/ 1011020 h 1151190"/>
                  <a:gd name="connsiteX14" fmla="*/ 152285 w 1026943"/>
                  <a:gd name="connsiteY14" fmla="*/ 1015728 h 1151190"/>
                  <a:gd name="connsiteX15" fmla="*/ 230938 w 1026943"/>
                  <a:gd name="connsiteY15" fmla="*/ 1097321 h 1151190"/>
                  <a:gd name="connsiteX16" fmla="*/ 333186 w 1026943"/>
                  <a:gd name="connsiteY16" fmla="*/ 1106735 h 1151190"/>
                  <a:gd name="connsiteX17" fmla="*/ 423113 w 1026943"/>
                  <a:gd name="connsiteY17" fmla="*/ 1108304 h 1151190"/>
                  <a:gd name="connsiteX18" fmla="*/ 479742 w 1026943"/>
                  <a:gd name="connsiteY18" fmla="*/ 1125564 h 1151190"/>
                  <a:gd name="connsiteX19" fmla="*/ 553676 w 1026943"/>
                  <a:gd name="connsiteY19" fmla="*/ 1076922 h 1151190"/>
                  <a:gd name="connsiteX20" fmla="*/ 644651 w 1026943"/>
                  <a:gd name="connsiteY20" fmla="*/ 1150670 h 1151190"/>
                  <a:gd name="connsiteX21" fmla="*/ 692105 w 1026943"/>
                  <a:gd name="connsiteY21" fmla="*/ 1127395 h 1151190"/>
                  <a:gd name="connsiteX22" fmla="*/ 710720 w 1026943"/>
                  <a:gd name="connsiteY22" fmla="*/ 1027496 h 1151190"/>
                  <a:gd name="connsiteX23" fmla="*/ 747949 w 1026943"/>
                  <a:gd name="connsiteY23" fmla="*/ 953487 h 1151190"/>
                  <a:gd name="connsiteX24" fmla="*/ 791994 w 1026943"/>
                  <a:gd name="connsiteY24" fmla="*/ 992976 h 1151190"/>
                  <a:gd name="connsiteX25" fmla="*/ 810609 w 1026943"/>
                  <a:gd name="connsiteY25" fmla="*/ 883924 h 1151190"/>
                  <a:gd name="connsiteX26" fmla="*/ 861733 w 1026943"/>
                  <a:gd name="connsiteY26" fmla="*/ 809916 h 1151190"/>
                  <a:gd name="connsiteX27" fmla="*/ 935929 w 1026943"/>
                  <a:gd name="connsiteY27" fmla="*/ 779841 h 1151190"/>
                  <a:gd name="connsiteX28" fmla="*/ 998589 w 1026943"/>
                  <a:gd name="connsiteY28" fmla="*/ 538986 h 1151190"/>
                  <a:gd name="connsiteX29" fmla="*/ 991772 w 1026943"/>
                  <a:gd name="connsiteY29" fmla="*/ 434380 h 115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026943" h="1151190">
                    <a:moveTo>
                      <a:pt x="992035" y="434902"/>
                    </a:moveTo>
                    <a:cubicBezTo>
                      <a:pt x="994394" y="421042"/>
                      <a:pt x="1026905" y="408751"/>
                      <a:pt x="1026905" y="408751"/>
                    </a:cubicBezTo>
                    <a:cubicBezTo>
                      <a:pt x="1026905" y="408751"/>
                      <a:pt x="1013009" y="288193"/>
                      <a:pt x="1000687" y="241905"/>
                    </a:cubicBezTo>
                    <a:cubicBezTo>
                      <a:pt x="992297" y="208954"/>
                      <a:pt x="972109" y="74012"/>
                      <a:pt x="961361" y="-259"/>
                    </a:cubicBezTo>
                    <a:cubicBezTo>
                      <a:pt x="912595" y="31908"/>
                      <a:pt x="850722" y="65643"/>
                      <a:pt x="814542" y="87610"/>
                    </a:cubicBezTo>
                    <a:cubicBezTo>
                      <a:pt x="764990" y="117946"/>
                      <a:pt x="703641" y="194570"/>
                      <a:pt x="695776" y="200847"/>
                    </a:cubicBezTo>
                    <a:cubicBezTo>
                      <a:pt x="670607" y="199487"/>
                      <a:pt x="645360" y="201683"/>
                      <a:pt x="620793" y="207385"/>
                    </a:cubicBezTo>
                    <a:cubicBezTo>
                      <a:pt x="605587" y="209738"/>
                      <a:pt x="532703" y="242166"/>
                      <a:pt x="515923" y="238766"/>
                    </a:cubicBezTo>
                    <a:cubicBezTo>
                      <a:pt x="499144" y="235367"/>
                      <a:pt x="485510" y="205816"/>
                      <a:pt x="440416" y="208169"/>
                    </a:cubicBezTo>
                    <a:cubicBezTo>
                      <a:pt x="402427" y="213556"/>
                      <a:pt x="363756" y="205502"/>
                      <a:pt x="331089" y="185417"/>
                    </a:cubicBezTo>
                    <a:cubicBezTo>
                      <a:pt x="325164" y="181494"/>
                      <a:pt x="319632" y="177049"/>
                      <a:pt x="314572" y="172080"/>
                    </a:cubicBezTo>
                    <a:cubicBezTo>
                      <a:pt x="232248" y="183064"/>
                      <a:pt x="131049" y="190647"/>
                      <a:pt x="-39" y="205031"/>
                    </a:cubicBezTo>
                    <a:cubicBezTo>
                      <a:pt x="-39" y="205031"/>
                      <a:pt x="34830" y="571152"/>
                      <a:pt x="46366" y="675758"/>
                    </a:cubicBezTo>
                    <a:cubicBezTo>
                      <a:pt x="57901" y="780364"/>
                      <a:pt x="83332" y="1011020"/>
                      <a:pt x="83332" y="1011020"/>
                    </a:cubicBezTo>
                    <a:cubicBezTo>
                      <a:pt x="106404" y="1011073"/>
                      <a:pt x="129423" y="1012642"/>
                      <a:pt x="152285" y="1015728"/>
                    </a:cubicBezTo>
                    <a:cubicBezTo>
                      <a:pt x="180600" y="1020435"/>
                      <a:pt x="224646" y="1017297"/>
                      <a:pt x="230938" y="1097321"/>
                    </a:cubicBezTo>
                    <a:cubicBezTo>
                      <a:pt x="281276" y="1094183"/>
                      <a:pt x="305134" y="1083199"/>
                      <a:pt x="333186" y="1106735"/>
                    </a:cubicBezTo>
                    <a:cubicBezTo>
                      <a:pt x="361239" y="1130272"/>
                      <a:pt x="399255" y="1105166"/>
                      <a:pt x="423113" y="1108304"/>
                    </a:cubicBezTo>
                    <a:cubicBezTo>
                      <a:pt x="442540" y="1112044"/>
                      <a:pt x="461522" y="1117850"/>
                      <a:pt x="479742" y="1125564"/>
                    </a:cubicBezTo>
                    <a:lnTo>
                      <a:pt x="553676" y="1076922"/>
                    </a:lnTo>
                    <a:cubicBezTo>
                      <a:pt x="553676" y="1076922"/>
                      <a:pt x="550530" y="1134979"/>
                      <a:pt x="644651" y="1150670"/>
                    </a:cubicBezTo>
                    <a:cubicBezTo>
                      <a:pt x="644651" y="1150670"/>
                      <a:pt x="666674" y="1155115"/>
                      <a:pt x="692105" y="1127395"/>
                    </a:cubicBezTo>
                    <a:cubicBezTo>
                      <a:pt x="717536" y="1099674"/>
                      <a:pt x="706001" y="1066985"/>
                      <a:pt x="710720" y="1027496"/>
                    </a:cubicBezTo>
                    <a:cubicBezTo>
                      <a:pt x="716147" y="999906"/>
                      <a:pt x="729020" y="974330"/>
                      <a:pt x="747949" y="953487"/>
                    </a:cubicBezTo>
                    <a:lnTo>
                      <a:pt x="791994" y="992976"/>
                    </a:lnTo>
                    <a:cubicBezTo>
                      <a:pt x="791994" y="992976"/>
                      <a:pt x="801433" y="925767"/>
                      <a:pt x="810609" y="883924"/>
                    </a:cubicBezTo>
                    <a:cubicBezTo>
                      <a:pt x="819942" y="854765"/>
                      <a:pt x="837744" y="829006"/>
                      <a:pt x="861733" y="809916"/>
                    </a:cubicBezTo>
                    <a:cubicBezTo>
                      <a:pt x="861733" y="809916"/>
                      <a:pt x="866452" y="867710"/>
                      <a:pt x="935929" y="779841"/>
                    </a:cubicBezTo>
                    <a:cubicBezTo>
                      <a:pt x="1005406" y="691972"/>
                      <a:pt x="1001211" y="599134"/>
                      <a:pt x="998589" y="538986"/>
                    </a:cubicBezTo>
                    <a:cubicBezTo>
                      <a:pt x="995967" y="478837"/>
                      <a:pt x="989413" y="448763"/>
                      <a:pt x="991772" y="434380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5934E42D-3AA4-8044-8998-963C8F948E7F}"/>
                  </a:ext>
                </a:extLst>
              </p:cNvPr>
              <p:cNvSpPr/>
              <p:nvPr/>
            </p:nvSpPr>
            <p:spPr>
              <a:xfrm>
                <a:off x="8399321" y="2268396"/>
                <a:ext cx="721782" cy="1286654"/>
              </a:xfrm>
              <a:custGeom>
                <a:avLst/>
                <a:gdLst>
                  <a:gd name="connsiteX0" fmla="*/ 140499 w 721782"/>
                  <a:gd name="connsiteY0" fmla="*/ 57536 h 1286654"/>
                  <a:gd name="connsiteX1" fmla="*/ 82820 w 721782"/>
                  <a:gd name="connsiteY1" fmla="*/ 92841 h 1286654"/>
                  <a:gd name="connsiteX2" fmla="*/ 28287 w 721782"/>
                  <a:gd name="connsiteY2" fmla="*/ 71658 h 1286654"/>
                  <a:gd name="connsiteX3" fmla="*/ 28287 w 721782"/>
                  <a:gd name="connsiteY3" fmla="*/ 71658 h 1286654"/>
                  <a:gd name="connsiteX4" fmla="*/ 29860 w 721782"/>
                  <a:gd name="connsiteY4" fmla="*/ 123961 h 1286654"/>
                  <a:gd name="connsiteX5" fmla="*/ 64993 w 721782"/>
                  <a:gd name="connsiteY5" fmla="*/ 708447 h 1286654"/>
                  <a:gd name="connsiteX6" fmla="*/ 79412 w 721782"/>
                  <a:gd name="connsiteY6" fmla="*/ 1035341 h 1286654"/>
                  <a:gd name="connsiteX7" fmla="*/ 29074 w 721782"/>
                  <a:gd name="connsiteY7" fmla="*/ 1139947 h 1286654"/>
                  <a:gd name="connsiteX8" fmla="*/ 497 w 721782"/>
                  <a:gd name="connsiteY8" fmla="*/ 1192250 h 1286654"/>
                  <a:gd name="connsiteX9" fmla="*/ 2070 w 721782"/>
                  <a:gd name="connsiteY9" fmla="*/ 1286396 h 1286654"/>
                  <a:gd name="connsiteX10" fmla="*/ 78363 w 721782"/>
                  <a:gd name="connsiteY10" fmla="*/ 1247692 h 1286654"/>
                  <a:gd name="connsiteX11" fmla="*/ 104581 w 721782"/>
                  <a:gd name="connsiteY11" fmla="*/ 1266782 h 1286654"/>
                  <a:gd name="connsiteX12" fmla="*/ 163544 w 721782"/>
                  <a:gd name="connsiteY12" fmla="*/ 1238879 h 1286654"/>
                  <a:gd name="connsiteX13" fmla="*/ 167765 w 721782"/>
                  <a:gd name="connsiteY13" fmla="*/ 1240630 h 1286654"/>
                  <a:gd name="connsiteX14" fmla="*/ 220200 w 721782"/>
                  <a:gd name="connsiteY14" fmla="*/ 1266782 h 1286654"/>
                  <a:gd name="connsiteX15" fmla="*/ 294397 w 721782"/>
                  <a:gd name="connsiteY15" fmla="*/ 1204280 h 1286654"/>
                  <a:gd name="connsiteX16" fmla="*/ 343161 w 721782"/>
                  <a:gd name="connsiteY16" fmla="*/ 1241938 h 1286654"/>
                  <a:gd name="connsiteX17" fmla="*/ 405821 w 721782"/>
                  <a:gd name="connsiteY17" fmla="*/ 1149100 h 1286654"/>
                  <a:gd name="connsiteX18" fmla="*/ 418668 w 721782"/>
                  <a:gd name="connsiteY18" fmla="*/ 1194865 h 1286654"/>
                  <a:gd name="connsiteX19" fmla="*/ 503351 w 721782"/>
                  <a:gd name="connsiteY19" fmla="*/ 1187020 h 1286654"/>
                  <a:gd name="connsiteX20" fmla="*/ 508070 w 721782"/>
                  <a:gd name="connsiteY20" fmla="*/ 1097582 h 1286654"/>
                  <a:gd name="connsiteX21" fmla="*/ 601142 w 721782"/>
                  <a:gd name="connsiteY21" fmla="*/ 1001867 h 1286654"/>
                  <a:gd name="connsiteX22" fmla="*/ 607172 w 721782"/>
                  <a:gd name="connsiteY22" fmla="*/ 943811 h 1286654"/>
                  <a:gd name="connsiteX23" fmla="*/ 687661 w 721782"/>
                  <a:gd name="connsiteY23" fmla="*/ 923412 h 1286654"/>
                  <a:gd name="connsiteX24" fmla="*/ 713878 w 721782"/>
                  <a:gd name="connsiteY24" fmla="*/ 855942 h 1286654"/>
                  <a:gd name="connsiteX25" fmla="*/ 721743 w 721782"/>
                  <a:gd name="connsiteY25" fmla="*/ 805731 h 1286654"/>
                  <a:gd name="connsiteX26" fmla="*/ 684776 w 721782"/>
                  <a:gd name="connsiteY26" fmla="*/ 470469 h 1286654"/>
                  <a:gd name="connsiteX27" fmla="*/ 638371 w 721782"/>
                  <a:gd name="connsiteY27" fmla="*/ -259 h 1286654"/>
                  <a:gd name="connsiteX28" fmla="*/ 366757 w 721782"/>
                  <a:gd name="connsiteY28" fmla="*/ 29816 h 1286654"/>
                  <a:gd name="connsiteX29" fmla="*/ 190313 w 721782"/>
                  <a:gd name="connsiteY29" fmla="*/ 41583 h 1286654"/>
                  <a:gd name="connsiteX30" fmla="*/ 141285 w 721782"/>
                  <a:gd name="connsiteY30" fmla="*/ 54398 h 1286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21782" h="1286654">
                    <a:moveTo>
                      <a:pt x="140499" y="57536"/>
                    </a:moveTo>
                    <a:cubicBezTo>
                      <a:pt x="117428" y="74012"/>
                      <a:pt x="99075" y="98594"/>
                      <a:pt x="82820" y="92841"/>
                    </a:cubicBezTo>
                    <a:cubicBezTo>
                      <a:pt x="66565" y="87087"/>
                      <a:pt x="44280" y="78457"/>
                      <a:pt x="28287" y="71658"/>
                    </a:cubicBezTo>
                    <a:lnTo>
                      <a:pt x="28287" y="71658"/>
                    </a:lnTo>
                    <a:cubicBezTo>
                      <a:pt x="28287" y="86564"/>
                      <a:pt x="28287" y="103039"/>
                      <a:pt x="29860" y="123961"/>
                    </a:cubicBezTo>
                    <a:cubicBezTo>
                      <a:pt x="29860" y="123961"/>
                      <a:pt x="57913" y="594688"/>
                      <a:pt x="64993" y="708447"/>
                    </a:cubicBezTo>
                    <a:cubicBezTo>
                      <a:pt x="72071" y="822206"/>
                      <a:pt x="84131" y="1006575"/>
                      <a:pt x="79412" y="1035341"/>
                    </a:cubicBezTo>
                    <a:cubicBezTo>
                      <a:pt x="72281" y="1074072"/>
                      <a:pt x="54898" y="1110161"/>
                      <a:pt x="29074" y="1139947"/>
                    </a:cubicBezTo>
                    <a:cubicBezTo>
                      <a:pt x="2856" y="1166098"/>
                      <a:pt x="-1863" y="1171067"/>
                      <a:pt x="497" y="1192250"/>
                    </a:cubicBezTo>
                    <a:cubicBezTo>
                      <a:pt x="497" y="1192250"/>
                      <a:pt x="2856" y="1275673"/>
                      <a:pt x="2070" y="1286396"/>
                    </a:cubicBezTo>
                    <a:cubicBezTo>
                      <a:pt x="2070" y="1286396"/>
                      <a:pt x="50310" y="1234093"/>
                      <a:pt x="78363" y="1247692"/>
                    </a:cubicBezTo>
                    <a:cubicBezTo>
                      <a:pt x="106416" y="1261290"/>
                      <a:pt x="104581" y="1266782"/>
                      <a:pt x="104581" y="1266782"/>
                    </a:cubicBezTo>
                    <a:cubicBezTo>
                      <a:pt x="113128" y="1242828"/>
                      <a:pt x="139529" y="1230353"/>
                      <a:pt x="163544" y="1238879"/>
                    </a:cubicBezTo>
                    <a:cubicBezTo>
                      <a:pt x="164986" y="1239401"/>
                      <a:pt x="166375" y="1239977"/>
                      <a:pt x="167765" y="1240630"/>
                    </a:cubicBezTo>
                    <a:cubicBezTo>
                      <a:pt x="185934" y="1247875"/>
                      <a:pt x="203473" y="1256609"/>
                      <a:pt x="220200" y="1266782"/>
                    </a:cubicBezTo>
                    <a:cubicBezTo>
                      <a:pt x="220200" y="1266782"/>
                      <a:pt x="272635" y="1199572"/>
                      <a:pt x="294397" y="1204280"/>
                    </a:cubicBezTo>
                    <a:cubicBezTo>
                      <a:pt x="306640" y="1221279"/>
                      <a:pt x="323603" y="1234354"/>
                      <a:pt x="343161" y="1241938"/>
                    </a:cubicBezTo>
                    <a:cubicBezTo>
                      <a:pt x="346045" y="1205849"/>
                      <a:pt x="350764" y="1149100"/>
                      <a:pt x="405821" y="1149100"/>
                    </a:cubicBezTo>
                    <a:lnTo>
                      <a:pt x="418668" y="1194865"/>
                    </a:lnTo>
                    <a:cubicBezTo>
                      <a:pt x="447035" y="1193898"/>
                      <a:pt x="475298" y="1191283"/>
                      <a:pt x="503351" y="1187020"/>
                    </a:cubicBezTo>
                    <a:cubicBezTo>
                      <a:pt x="507545" y="1157391"/>
                      <a:pt x="509118" y="1127473"/>
                      <a:pt x="508070" y="1097582"/>
                    </a:cubicBezTo>
                    <a:cubicBezTo>
                      <a:pt x="508070" y="1097582"/>
                      <a:pt x="593015" y="1037956"/>
                      <a:pt x="601142" y="1001867"/>
                    </a:cubicBezTo>
                    <a:cubicBezTo>
                      <a:pt x="605756" y="982881"/>
                      <a:pt x="607801" y="963346"/>
                      <a:pt x="607172" y="943811"/>
                    </a:cubicBezTo>
                    <a:cubicBezTo>
                      <a:pt x="635173" y="942895"/>
                      <a:pt x="662622" y="935939"/>
                      <a:pt x="687661" y="923412"/>
                    </a:cubicBezTo>
                    <a:cubicBezTo>
                      <a:pt x="712410" y="910912"/>
                      <a:pt x="723710" y="881805"/>
                      <a:pt x="713878" y="855942"/>
                    </a:cubicBezTo>
                    <a:cubicBezTo>
                      <a:pt x="704439" y="818284"/>
                      <a:pt x="721743" y="805731"/>
                      <a:pt x="721743" y="805731"/>
                    </a:cubicBezTo>
                    <a:cubicBezTo>
                      <a:pt x="721743" y="805731"/>
                      <a:pt x="695526" y="574551"/>
                      <a:pt x="684776" y="470469"/>
                    </a:cubicBezTo>
                    <a:cubicBezTo>
                      <a:pt x="674027" y="366385"/>
                      <a:pt x="638371" y="-259"/>
                      <a:pt x="638371" y="-259"/>
                    </a:cubicBezTo>
                    <a:cubicBezTo>
                      <a:pt x="638371" y="-259"/>
                      <a:pt x="447769" y="20401"/>
                      <a:pt x="366757" y="29816"/>
                    </a:cubicBezTo>
                    <a:cubicBezTo>
                      <a:pt x="294921" y="37922"/>
                      <a:pt x="190313" y="41583"/>
                      <a:pt x="190313" y="41583"/>
                    </a:cubicBezTo>
                    <a:cubicBezTo>
                      <a:pt x="172982" y="40145"/>
                      <a:pt x="155679" y="44669"/>
                      <a:pt x="141285" y="54398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A96DD657-F453-744D-BDE7-088A4F02A6D4}"/>
                  </a:ext>
                </a:extLst>
              </p:cNvPr>
              <p:cNvSpPr/>
              <p:nvPr/>
            </p:nvSpPr>
            <p:spPr>
              <a:xfrm>
                <a:off x="9651200" y="4178282"/>
                <a:ext cx="1240377" cy="918477"/>
              </a:xfrm>
              <a:custGeom>
                <a:avLst/>
                <a:gdLst>
                  <a:gd name="connsiteX0" fmla="*/ 778122 w 1240377"/>
                  <a:gd name="connsiteY0" fmla="*/ 57757 h 918477"/>
                  <a:gd name="connsiteX1" fmla="*/ 622914 w 1240377"/>
                  <a:gd name="connsiteY1" fmla="*/ 83908 h 918477"/>
                  <a:gd name="connsiteX2" fmla="*/ 567332 w 1240377"/>
                  <a:gd name="connsiteY2" fmla="*/ 7284 h 918477"/>
                  <a:gd name="connsiteX3" fmla="*/ 346318 w 1240377"/>
                  <a:gd name="connsiteY3" fmla="*/ 10945 h 918477"/>
                  <a:gd name="connsiteX4" fmla="*/ 196353 w 1240377"/>
                  <a:gd name="connsiteY4" fmla="*/ 37097 h 918477"/>
                  <a:gd name="connsiteX5" fmla="*/ 35902 w 1240377"/>
                  <a:gd name="connsiteY5" fmla="*/ 121827 h 918477"/>
                  <a:gd name="connsiteX6" fmla="*/ 4179 w 1240377"/>
                  <a:gd name="connsiteY6" fmla="*/ 197667 h 918477"/>
                  <a:gd name="connsiteX7" fmla="*/ 127663 w 1240377"/>
                  <a:gd name="connsiteY7" fmla="*/ 257554 h 918477"/>
                  <a:gd name="connsiteX8" fmla="*/ 201860 w 1240377"/>
                  <a:gd name="connsiteY8" fmla="*/ 367652 h 918477"/>
                  <a:gd name="connsiteX9" fmla="*/ 335831 w 1240377"/>
                  <a:gd name="connsiteY9" fmla="*/ 479057 h 918477"/>
                  <a:gd name="connsiteX10" fmla="*/ 434934 w 1240377"/>
                  <a:gd name="connsiteY10" fmla="*/ 579217 h 918477"/>
                  <a:gd name="connsiteX11" fmla="*/ 506508 w 1240377"/>
                  <a:gd name="connsiteY11" fmla="*/ 633090 h 918477"/>
                  <a:gd name="connsiteX12" fmla="*/ 581490 w 1240377"/>
                  <a:gd name="connsiteY12" fmla="*/ 711545 h 918477"/>
                  <a:gd name="connsiteX13" fmla="*/ 586209 w 1240377"/>
                  <a:gd name="connsiteY13" fmla="*/ 784507 h 918477"/>
                  <a:gd name="connsiteX14" fmla="*/ 634188 w 1240377"/>
                  <a:gd name="connsiteY14" fmla="*/ 808305 h 918477"/>
                  <a:gd name="connsiteX15" fmla="*/ 688458 w 1240377"/>
                  <a:gd name="connsiteY15" fmla="*/ 899050 h 918477"/>
                  <a:gd name="connsiteX16" fmla="*/ 744301 w 1240377"/>
                  <a:gd name="connsiteY16" fmla="*/ 918141 h 918477"/>
                  <a:gd name="connsiteX17" fmla="*/ 748758 w 1240377"/>
                  <a:gd name="connsiteY17" fmla="*/ 918141 h 918477"/>
                  <a:gd name="connsiteX18" fmla="*/ 748758 w 1240377"/>
                  <a:gd name="connsiteY18" fmla="*/ 894866 h 918477"/>
                  <a:gd name="connsiteX19" fmla="*/ 815089 w 1240377"/>
                  <a:gd name="connsiteY19" fmla="*/ 838118 h 918477"/>
                  <a:gd name="connsiteX20" fmla="*/ 834752 w 1240377"/>
                  <a:gd name="connsiteY20" fmla="*/ 803598 h 918477"/>
                  <a:gd name="connsiteX21" fmla="*/ 821643 w 1240377"/>
                  <a:gd name="connsiteY21" fmla="*/ 760186 h 918477"/>
                  <a:gd name="connsiteX22" fmla="*/ 863067 w 1240377"/>
                  <a:gd name="connsiteY22" fmla="*/ 763586 h 918477"/>
                  <a:gd name="connsiteX23" fmla="*/ 918649 w 1240377"/>
                  <a:gd name="connsiteY23" fmla="*/ 717036 h 918477"/>
                  <a:gd name="connsiteX24" fmla="*/ 1019062 w 1240377"/>
                  <a:gd name="connsiteY24" fmla="*/ 582356 h 918477"/>
                  <a:gd name="connsiteX25" fmla="*/ 1056291 w 1240377"/>
                  <a:gd name="connsiteY25" fmla="*/ 563265 h 918477"/>
                  <a:gd name="connsiteX26" fmla="*/ 1118951 w 1240377"/>
                  <a:gd name="connsiteY26" fmla="*/ 509655 h 918477"/>
                  <a:gd name="connsiteX27" fmla="*/ 1121835 w 1240377"/>
                  <a:gd name="connsiteY27" fmla="*/ 448199 h 918477"/>
                  <a:gd name="connsiteX28" fmla="*/ 1210450 w 1240377"/>
                  <a:gd name="connsiteY28" fmla="*/ 266445 h 918477"/>
                  <a:gd name="connsiteX29" fmla="*/ 1240339 w 1240377"/>
                  <a:gd name="connsiteY29" fmla="*/ 250754 h 918477"/>
                  <a:gd name="connsiteX30" fmla="*/ 916551 w 1240377"/>
                  <a:gd name="connsiteY30" fmla="*/ 41542 h 918477"/>
                  <a:gd name="connsiteX31" fmla="*/ 779171 w 1240377"/>
                  <a:gd name="connsiteY31" fmla="*/ 58802 h 918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240377" h="918477">
                    <a:moveTo>
                      <a:pt x="778122" y="57757"/>
                    </a:moveTo>
                    <a:cubicBezTo>
                      <a:pt x="725923" y="63457"/>
                      <a:pt x="674091" y="72192"/>
                      <a:pt x="622914" y="83908"/>
                    </a:cubicBezTo>
                    <a:cubicBezTo>
                      <a:pt x="616570" y="51453"/>
                      <a:pt x="596251" y="23446"/>
                      <a:pt x="567332" y="7284"/>
                    </a:cubicBezTo>
                    <a:cubicBezTo>
                      <a:pt x="530890" y="-9976"/>
                      <a:pt x="424709" y="7284"/>
                      <a:pt x="346318" y="10945"/>
                    </a:cubicBezTo>
                    <a:cubicBezTo>
                      <a:pt x="295299" y="12148"/>
                      <a:pt x="244751" y="20961"/>
                      <a:pt x="196353" y="37097"/>
                    </a:cubicBezTo>
                    <a:cubicBezTo>
                      <a:pt x="140851" y="61391"/>
                      <a:pt x="87236" y="89713"/>
                      <a:pt x="35902" y="121827"/>
                    </a:cubicBezTo>
                    <a:cubicBezTo>
                      <a:pt x="35902" y="121827"/>
                      <a:pt x="-14698" y="159747"/>
                      <a:pt x="4179" y="197667"/>
                    </a:cubicBezTo>
                    <a:cubicBezTo>
                      <a:pt x="23055" y="235587"/>
                      <a:pt x="61070" y="260954"/>
                      <a:pt x="127663" y="257554"/>
                    </a:cubicBezTo>
                    <a:cubicBezTo>
                      <a:pt x="146959" y="297618"/>
                      <a:pt x="171945" y="334701"/>
                      <a:pt x="201860" y="367652"/>
                    </a:cubicBezTo>
                    <a:cubicBezTo>
                      <a:pt x="236991" y="397987"/>
                      <a:pt x="300962" y="446106"/>
                      <a:pt x="335831" y="479057"/>
                    </a:cubicBezTo>
                    <a:cubicBezTo>
                      <a:pt x="370700" y="512008"/>
                      <a:pt x="414484" y="557512"/>
                      <a:pt x="434934" y="579217"/>
                    </a:cubicBezTo>
                    <a:cubicBezTo>
                      <a:pt x="454545" y="602179"/>
                      <a:pt x="478979" y="620563"/>
                      <a:pt x="506508" y="633090"/>
                    </a:cubicBezTo>
                    <a:cubicBezTo>
                      <a:pt x="543081" y="645093"/>
                      <a:pt x="571213" y="674540"/>
                      <a:pt x="581490" y="711545"/>
                    </a:cubicBezTo>
                    <a:cubicBezTo>
                      <a:pt x="588385" y="735237"/>
                      <a:pt x="590011" y="760134"/>
                      <a:pt x="586209" y="784507"/>
                    </a:cubicBezTo>
                    <a:cubicBezTo>
                      <a:pt x="604824" y="785396"/>
                      <a:pt x="622233" y="794026"/>
                      <a:pt x="634188" y="808305"/>
                    </a:cubicBezTo>
                    <a:cubicBezTo>
                      <a:pt x="648607" y="830534"/>
                      <a:pt x="677184" y="886759"/>
                      <a:pt x="688458" y="899050"/>
                    </a:cubicBezTo>
                    <a:cubicBezTo>
                      <a:pt x="703979" y="912204"/>
                      <a:pt x="723931" y="919030"/>
                      <a:pt x="744301" y="918141"/>
                    </a:cubicBezTo>
                    <a:lnTo>
                      <a:pt x="748758" y="918141"/>
                    </a:lnTo>
                    <a:cubicBezTo>
                      <a:pt x="749755" y="910426"/>
                      <a:pt x="749755" y="902581"/>
                      <a:pt x="748758" y="894866"/>
                    </a:cubicBezTo>
                    <a:cubicBezTo>
                      <a:pt x="748758" y="894866"/>
                      <a:pt x="799621" y="850147"/>
                      <a:pt x="815089" y="838118"/>
                    </a:cubicBezTo>
                    <a:cubicBezTo>
                      <a:pt x="830557" y="826088"/>
                      <a:pt x="828984" y="820334"/>
                      <a:pt x="834752" y="803598"/>
                    </a:cubicBezTo>
                    <a:cubicBezTo>
                      <a:pt x="840520" y="786860"/>
                      <a:pt x="821643" y="760186"/>
                      <a:pt x="821643" y="760186"/>
                    </a:cubicBezTo>
                    <a:lnTo>
                      <a:pt x="863067" y="763586"/>
                    </a:lnTo>
                    <a:cubicBezTo>
                      <a:pt x="863067" y="763586"/>
                      <a:pt x="873030" y="757048"/>
                      <a:pt x="918649" y="717036"/>
                    </a:cubicBezTo>
                    <a:cubicBezTo>
                      <a:pt x="958657" y="677391"/>
                      <a:pt x="992503" y="631991"/>
                      <a:pt x="1019062" y="582356"/>
                    </a:cubicBezTo>
                    <a:cubicBezTo>
                      <a:pt x="1027976" y="564572"/>
                      <a:pt x="1038988" y="564572"/>
                      <a:pt x="1056291" y="563265"/>
                    </a:cubicBezTo>
                    <a:cubicBezTo>
                      <a:pt x="1067801" y="536721"/>
                      <a:pt x="1090898" y="516951"/>
                      <a:pt x="1118951" y="509655"/>
                    </a:cubicBezTo>
                    <a:cubicBezTo>
                      <a:pt x="1118689" y="489126"/>
                      <a:pt x="1119659" y="468597"/>
                      <a:pt x="1121835" y="448199"/>
                    </a:cubicBezTo>
                    <a:cubicBezTo>
                      <a:pt x="1121206" y="377118"/>
                      <a:pt x="1154004" y="309857"/>
                      <a:pt x="1210450" y="266445"/>
                    </a:cubicBezTo>
                    <a:cubicBezTo>
                      <a:pt x="1219626" y="259856"/>
                      <a:pt x="1229694" y="254573"/>
                      <a:pt x="1240339" y="250754"/>
                    </a:cubicBezTo>
                    <a:cubicBezTo>
                      <a:pt x="1204683" y="220942"/>
                      <a:pt x="916551" y="41542"/>
                      <a:pt x="916551" y="41542"/>
                    </a:cubicBezTo>
                    <a:cubicBezTo>
                      <a:pt x="916551" y="41542"/>
                      <a:pt x="824265" y="53572"/>
                      <a:pt x="779171" y="58802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AA1CC53E-2A09-FB42-8B3F-E5E30F057CB9}"/>
                  </a:ext>
                </a:extLst>
              </p:cNvPr>
              <p:cNvSpPr/>
              <p:nvPr/>
            </p:nvSpPr>
            <p:spPr>
              <a:xfrm>
                <a:off x="10686285" y="7032678"/>
                <a:ext cx="220288" cy="281009"/>
              </a:xfrm>
              <a:custGeom>
                <a:avLst/>
                <a:gdLst>
                  <a:gd name="connsiteX0" fmla="*/ 219936 w 220288"/>
                  <a:gd name="connsiteY0" fmla="*/ -259 h 281009"/>
                  <a:gd name="connsiteX1" fmla="*/ 180085 w 220288"/>
                  <a:gd name="connsiteY1" fmla="*/ 63291 h 281009"/>
                  <a:gd name="connsiteX2" fmla="*/ 109822 w 220288"/>
                  <a:gd name="connsiteY2" fmla="*/ 183064 h 281009"/>
                  <a:gd name="connsiteX3" fmla="*/ -29 w 220288"/>
                  <a:gd name="connsiteY3" fmla="*/ 264395 h 281009"/>
                  <a:gd name="connsiteX4" fmla="*/ 37199 w 220288"/>
                  <a:gd name="connsiteY4" fmla="*/ 273549 h 281009"/>
                  <a:gd name="connsiteX5" fmla="*/ 163306 w 220288"/>
                  <a:gd name="connsiteY5" fmla="*/ 150113 h 281009"/>
                  <a:gd name="connsiteX6" fmla="*/ 219936 w 220288"/>
                  <a:gd name="connsiteY6" fmla="*/ -259 h 281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288" h="281009">
                    <a:moveTo>
                      <a:pt x="219936" y="-259"/>
                    </a:moveTo>
                    <a:cubicBezTo>
                      <a:pt x="203891" y="19068"/>
                      <a:pt x="190494" y="40434"/>
                      <a:pt x="180085" y="63291"/>
                    </a:cubicBezTo>
                    <a:cubicBezTo>
                      <a:pt x="164355" y="99379"/>
                      <a:pt x="138137" y="160312"/>
                      <a:pt x="109822" y="183064"/>
                    </a:cubicBezTo>
                    <a:cubicBezTo>
                      <a:pt x="81507" y="205816"/>
                      <a:pt x="-1078" y="255504"/>
                      <a:pt x="-29" y="264395"/>
                    </a:cubicBezTo>
                    <a:cubicBezTo>
                      <a:pt x="1019" y="273287"/>
                      <a:pt x="2330" y="290546"/>
                      <a:pt x="37199" y="273549"/>
                    </a:cubicBezTo>
                    <a:cubicBezTo>
                      <a:pt x="86279" y="240232"/>
                      <a:pt x="128987" y="198416"/>
                      <a:pt x="163306" y="150113"/>
                    </a:cubicBezTo>
                    <a:cubicBezTo>
                      <a:pt x="180085" y="120823"/>
                      <a:pt x="224393" y="22493"/>
                      <a:pt x="219936" y="-259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7E16629D-4B2A-164E-AEBC-F99978DE3DB9}"/>
                  </a:ext>
                </a:extLst>
              </p:cNvPr>
              <p:cNvSpPr/>
              <p:nvPr/>
            </p:nvSpPr>
            <p:spPr>
              <a:xfrm>
                <a:off x="10517191" y="7305178"/>
                <a:ext cx="109065" cy="73485"/>
              </a:xfrm>
              <a:custGeom>
                <a:avLst/>
                <a:gdLst>
                  <a:gd name="connsiteX0" fmla="*/ 77303 w 109065"/>
                  <a:gd name="connsiteY0" fmla="*/ -259 h 73485"/>
                  <a:gd name="connsiteX1" fmla="*/ 109026 w 109065"/>
                  <a:gd name="connsiteY1" fmla="*/ 44983 h 73485"/>
                  <a:gd name="connsiteX2" fmla="*/ -39 w 109065"/>
                  <a:gd name="connsiteY2" fmla="*/ 73227 h 73485"/>
                  <a:gd name="connsiteX3" fmla="*/ 77303 w 109065"/>
                  <a:gd name="connsiteY3" fmla="*/ -259 h 73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065" h="73485">
                    <a:moveTo>
                      <a:pt x="77303" y="-259"/>
                    </a:moveTo>
                    <a:cubicBezTo>
                      <a:pt x="96363" y="6670"/>
                      <a:pt x="109052" y="24742"/>
                      <a:pt x="109026" y="44983"/>
                    </a:cubicBezTo>
                    <a:cubicBezTo>
                      <a:pt x="71954" y="51443"/>
                      <a:pt x="35486" y="60882"/>
                      <a:pt x="-39" y="73227"/>
                    </a:cubicBezTo>
                    <a:cubicBezTo>
                      <a:pt x="46628" y="27984"/>
                      <a:pt x="77303" y="-259"/>
                      <a:pt x="77303" y="-259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9BDBB5FC-F44F-D044-9938-B7BA754FC1F6}"/>
                  </a:ext>
                </a:extLst>
              </p:cNvPr>
              <p:cNvSpPr/>
              <p:nvPr/>
            </p:nvSpPr>
            <p:spPr>
              <a:xfrm>
                <a:off x="8695567" y="5507784"/>
                <a:ext cx="2197818" cy="1665727"/>
              </a:xfrm>
              <a:custGeom>
                <a:avLst/>
                <a:gdLst>
                  <a:gd name="connsiteX0" fmla="*/ 2141702 w 2197818"/>
                  <a:gd name="connsiteY0" fmla="*/ 1071693 h 1665727"/>
                  <a:gd name="connsiteX1" fmla="*/ 1936680 w 2197818"/>
                  <a:gd name="connsiteY1" fmla="*/ 677066 h 1665727"/>
                  <a:gd name="connsiteX2" fmla="*/ 1964733 w 2197818"/>
                  <a:gd name="connsiteY2" fmla="*/ 645422 h 1665727"/>
                  <a:gd name="connsiteX3" fmla="*/ 1805330 w 2197818"/>
                  <a:gd name="connsiteY3" fmla="*/ 348603 h 1665727"/>
                  <a:gd name="connsiteX4" fmla="*/ 1710160 w 2197818"/>
                  <a:gd name="connsiteY4" fmla="*/ 199800 h 1665727"/>
                  <a:gd name="connsiteX5" fmla="*/ 1603979 w 2197818"/>
                  <a:gd name="connsiteY5" fmla="*/ -259 h 1665727"/>
                  <a:gd name="connsiteX6" fmla="*/ 1603979 w 2197818"/>
                  <a:gd name="connsiteY6" fmla="*/ -259 h 1665727"/>
                  <a:gd name="connsiteX7" fmla="*/ 1499109 w 2197818"/>
                  <a:gd name="connsiteY7" fmla="*/ 10725 h 1665727"/>
                  <a:gd name="connsiteX8" fmla="*/ 1463976 w 2197818"/>
                  <a:gd name="connsiteY8" fmla="*/ 61720 h 1665727"/>
                  <a:gd name="connsiteX9" fmla="*/ 1467385 w 2197818"/>
                  <a:gd name="connsiteY9" fmla="*/ 144359 h 1665727"/>
                  <a:gd name="connsiteX10" fmla="*/ 1431991 w 2197818"/>
                  <a:gd name="connsiteY10" fmla="*/ 141221 h 1665727"/>
                  <a:gd name="connsiteX11" fmla="*/ 1423863 w 2197818"/>
                  <a:gd name="connsiteY11" fmla="*/ 90225 h 1665727"/>
                  <a:gd name="connsiteX12" fmla="*/ 1321877 w 2197818"/>
                  <a:gd name="connsiteY12" fmla="*/ 96763 h 1665727"/>
                  <a:gd name="connsiteX13" fmla="*/ 735127 w 2197818"/>
                  <a:gd name="connsiteY13" fmla="*/ 134683 h 1665727"/>
                  <a:gd name="connsiteX14" fmla="*/ 682692 w 2197818"/>
                  <a:gd name="connsiteY14" fmla="*/ 58582 h 1665727"/>
                  <a:gd name="connsiteX15" fmla="*/ 370440 w 2197818"/>
                  <a:gd name="connsiteY15" fmla="*/ 77672 h 1665727"/>
                  <a:gd name="connsiteX16" fmla="*/ 20435 w 2197818"/>
                  <a:gd name="connsiteY16" fmla="*/ 116377 h 1665727"/>
                  <a:gd name="connsiteX17" fmla="*/ 7851 w 2197818"/>
                  <a:gd name="connsiteY17" fmla="*/ 183325 h 1665727"/>
                  <a:gd name="connsiteX18" fmla="*/ 55567 w 2197818"/>
                  <a:gd name="connsiteY18" fmla="*/ 227783 h 1665727"/>
                  <a:gd name="connsiteX19" fmla="*/ 55567 w 2197818"/>
                  <a:gd name="connsiteY19" fmla="*/ 332389 h 1665727"/>
                  <a:gd name="connsiteX20" fmla="*/ 55567 w 2197818"/>
                  <a:gd name="connsiteY20" fmla="*/ 332389 h 1665727"/>
                  <a:gd name="connsiteX21" fmla="*/ 63432 w 2197818"/>
                  <a:gd name="connsiteY21" fmla="*/ 330035 h 1665727"/>
                  <a:gd name="connsiteX22" fmla="*/ 63432 w 2197818"/>
                  <a:gd name="connsiteY22" fmla="*/ 330035 h 1665727"/>
                  <a:gd name="connsiteX23" fmla="*/ 72084 w 2197818"/>
                  <a:gd name="connsiteY23" fmla="*/ 327681 h 1665727"/>
                  <a:gd name="connsiteX24" fmla="*/ 72084 w 2197818"/>
                  <a:gd name="connsiteY24" fmla="*/ 327681 h 1665727"/>
                  <a:gd name="connsiteX25" fmla="*/ 80998 w 2197818"/>
                  <a:gd name="connsiteY25" fmla="*/ 325327 h 1665727"/>
                  <a:gd name="connsiteX26" fmla="*/ 82572 w 2197818"/>
                  <a:gd name="connsiteY26" fmla="*/ 325327 h 1665727"/>
                  <a:gd name="connsiteX27" fmla="*/ 91223 w 2197818"/>
                  <a:gd name="connsiteY27" fmla="*/ 322974 h 1665727"/>
                  <a:gd name="connsiteX28" fmla="*/ 94369 w 2197818"/>
                  <a:gd name="connsiteY28" fmla="*/ 322974 h 1665727"/>
                  <a:gd name="connsiteX29" fmla="*/ 102235 w 2197818"/>
                  <a:gd name="connsiteY29" fmla="*/ 321143 h 1665727"/>
                  <a:gd name="connsiteX30" fmla="*/ 105642 w 2197818"/>
                  <a:gd name="connsiteY30" fmla="*/ 321143 h 1665727"/>
                  <a:gd name="connsiteX31" fmla="*/ 113770 w 2197818"/>
                  <a:gd name="connsiteY31" fmla="*/ 319313 h 1665727"/>
                  <a:gd name="connsiteX32" fmla="*/ 119276 w 2197818"/>
                  <a:gd name="connsiteY32" fmla="*/ 317744 h 1665727"/>
                  <a:gd name="connsiteX33" fmla="*/ 125830 w 2197818"/>
                  <a:gd name="connsiteY33" fmla="*/ 316175 h 1665727"/>
                  <a:gd name="connsiteX34" fmla="*/ 138677 w 2197818"/>
                  <a:gd name="connsiteY34" fmla="*/ 313036 h 1665727"/>
                  <a:gd name="connsiteX35" fmla="*/ 386171 w 2197818"/>
                  <a:gd name="connsiteY35" fmla="*/ 294731 h 1665727"/>
                  <a:gd name="connsiteX36" fmla="*/ 629208 w 2197818"/>
                  <a:gd name="connsiteY36" fmla="*/ 389399 h 1665727"/>
                  <a:gd name="connsiteX37" fmla="*/ 642317 w 2197818"/>
                  <a:gd name="connsiteY37" fmla="*/ 464454 h 1665727"/>
                  <a:gd name="connsiteX38" fmla="*/ 752431 w 2197818"/>
                  <a:gd name="connsiteY38" fmla="*/ 438302 h 1665727"/>
                  <a:gd name="connsiteX39" fmla="*/ 807488 w 2197818"/>
                  <a:gd name="connsiteY39" fmla="*/ 379723 h 1665727"/>
                  <a:gd name="connsiteX40" fmla="*/ 891122 w 2197818"/>
                  <a:gd name="connsiteY40" fmla="*/ 361940 h 1665727"/>
                  <a:gd name="connsiteX41" fmla="*/ 910786 w 2197818"/>
                  <a:gd name="connsiteY41" fmla="*/ 309637 h 1665727"/>
                  <a:gd name="connsiteX42" fmla="*/ 994420 w 2197818"/>
                  <a:gd name="connsiteY42" fmla="*/ 297607 h 1665727"/>
                  <a:gd name="connsiteX43" fmla="*/ 1082511 w 2197818"/>
                  <a:gd name="connsiteY43" fmla="*/ 344156 h 1665727"/>
                  <a:gd name="connsiteX44" fmla="*/ 1141238 w 2197818"/>
                  <a:gd name="connsiteY44" fmla="*/ 410320 h 1665727"/>
                  <a:gd name="connsiteX45" fmla="*/ 1193673 w 2197818"/>
                  <a:gd name="connsiteY45" fmla="*/ 469422 h 1665727"/>
                  <a:gd name="connsiteX46" fmla="*/ 1235621 w 2197818"/>
                  <a:gd name="connsiteY46" fmla="*/ 499758 h 1665727"/>
                  <a:gd name="connsiteX47" fmla="*/ 1326859 w 2197818"/>
                  <a:gd name="connsiteY47" fmla="*/ 525910 h 1665727"/>
                  <a:gd name="connsiteX48" fmla="*/ 1396335 w 2197818"/>
                  <a:gd name="connsiteY48" fmla="*/ 638622 h 1665727"/>
                  <a:gd name="connsiteX49" fmla="*/ 1398171 w 2197818"/>
                  <a:gd name="connsiteY49" fmla="*/ 695110 h 1665727"/>
                  <a:gd name="connsiteX50" fmla="*/ 1383489 w 2197818"/>
                  <a:gd name="connsiteY50" fmla="*/ 904322 h 1665727"/>
                  <a:gd name="connsiteX51" fmla="*/ 1409707 w 2197818"/>
                  <a:gd name="connsiteY51" fmla="*/ 982777 h 1665727"/>
                  <a:gd name="connsiteX52" fmla="*/ 1420456 w 2197818"/>
                  <a:gd name="connsiteY52" fmla="*/ 913213 h 1665727"/>
                  <a:gd name="connsiteX53" fmla="*/ 1427010 w 2197818"/>
                  <a:gd name="connsiteY53" fmla="*/ 884970 h 1665727"/>
                  <a:gd name="connsiteX54" fmla="*/ 1490980 w 2197818"/>
                  <a:gd name="connsiteY54" fmla="*/ 911122 h 1665727"/>
                  <a:gd name="connsiteX55" fmla="*/ 1427010 w 2197818"/>
                  <a:gd name="connsiteY55" fmla="*/ 1029587 h 1665727"/>
                  <a:gd name="connsiteX56" fmla="*/ 1517198 w 2197818"/>
                  <a:gd name="connsiteY56" fmla="*/ 1143086 h 1665727"/>
                  <a:gd name="connsiteX57" fmla="*/ 1589559 w 2197818"/>
                  <a:gd name="connsiteY57" fmla="*/ 1286134 h 1665727"/>
                  <a:gd name="connsiteX58" fmla="*/ 1663230 w 2197818"/>
                  <a:gd name="connsiteY58" fmla="*/ 1289795 h 1665727"/>
                  <a:gd name="connsiteX59" fmla="*/ 1734542 w 2197818"/>
                  <a:gd name="connsiteY59" fmla="*/ 1410877 h 1665727"/>
                  <a:gd name="connsiteX60" fmla="*/ 1816866 w 2197818"/>
                  <a:gd name="connsiteY60" fmla="*/ 1461349 h 1665727"/>
                  <a:gd name="connsiteX61" fmla="*/ 1931174 w 2197818"/>
                  <a:gd name="connsiteY61" fmla="*/ 1553925 h 1665727"/>
                  <a:gd name="connsiteX62" fmla="*/ 1953197 w 2197818"/>
                  <a:gd name="connsiteY62" fmla="*/ 1634996 h 1665727"/>
                  <a:gd name="connsiteX63" fmla="*/ 2041026 w 2197818"/>
                  <a:gd name="connsiteY63" fmla="*/ 1628981 h 1665727"/>
                  <a:gd name="connsiteX64" fmla="*/ 2161890 w 2197818"/>
                  <a:gd name="connsiteY64" fmla="*/ 1472072 h 1665727"/>
                  <a:gd name="connsiteX65" fmla="*/ 2196235 w 2197818"/>
                  <a:gd name="connsiteY65" fmla="*/ 1436243 h 1665727"/>
                  <a:gd name="connsiteX66" fmla="*/ 2172114 w 2197818"/>
                  <a:gd name="connsiteY66" fmla="*/ 1125041 h 1665727"/>
                  <a:gd name="connsiteX67" fmla="*/ 2138556 w 2197818"/>
                  <a:gd name="connsiteY67" fmla="*/ 1072738 h 166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197818" h="1665727">
                    <a:moveTo>
                      <a:pt x="2141702" y="1071693"/>
                    </a:moveTo>
                    <a:cubicBezTo>
                      <a:pt x="2110503" y="1028804"/>
                      <a:pt x="1936680" y="677066"/>
                      <a:pt x="1936680" y="677066"/>
                    </a:cubicBezTo>
                    <a:lnTo>
                      <a:pt x="1964733" y="645422"/>
                    </a:lnTo>
                    <a:cubicBezTo>
                      <a:pt x="1912297" y="571152"/>
                      <a:pt x="1822895" y="383907"/>
                      <a:pt x="1805330" y="348603"/>
                    </a:cubicBezTo>
                    <a:cubicBezTo>
                      <a:pt x="1787764" y="313298"/>
                      <a:pt x="1710160" y="199800"/>
                      <a:pt x="1710160" y="199800"/>
                    </a:cubicBezTo>
                    <a:cubicBezTo>
                      <a:pt x="1710160" y="199800"/>
                      <a:pt x="1627575" y="72704"/>
                      <a:pt x="1603979" y="-259"/>
                    </a:cubicBezTo>
                    <a:lnTo>
                      <a:pt x="1603979" y="-259"/>
                    </a:lnTo>
                    <a:cubicBezTo>
                      <a:pt x="1558622" y="4187"/>
                      <a:pt x="1509333" y="9156"/>
                      <a:pt x="1499109" y="10725"/>
                    </a:cubicBezTo>
                    <a:cubicBezTo>
                      <a:pt x="1476824" y="13863"/>
                      <a:pt x="1502255" y="-1828"/>
                      <a:pt x="1463976" y="61720"/>
                    </a:cubicBezTo>
                    <a:cubicBezTo>
                      <a:pt x="1486261" y="154035"/>
                      <a:pt x="1467385" y="144359"/>
                      <a:pt x="1467385" y="144359"/>
                    </a:cubicBezTo>
                    <a:lnTo>
                      <a:pt x="1431991" y="141221"/>
                    </a:lnTo>
                    <a:lnTo>
                      <a:pt x="1423863" y="90225"/>
                    </a:lnTo>
                    <a:cubicBezTo>
                      <a:pt x="1423863" y="90225"/>
                      <a:pt x="1376148" y="93625"/>
                      <a:pt x="1321877" y="96763"/>
                    </a:cubicBezTo>
                    <a:cubicBezTo>
                      <a:pt x="1267607" y="99901"/>
                      <a:pt x="779435" y="131545"/>
                      <a:pt x="735127" y="134683"/>
                    </a:cubicBezTo>
                    <a:cubicBezTo>
                      <a:pt x="719135" y="115592"/>
                      <a:pt x="682692" y="58582"/>
                      <a:pt x="682692" y="58582"/>
                    </a:cubicBezTo>
                    <a:cubicBezTo>
                      <a:pt x="682692" y="58582"/>
                      <a:pt x="459580" y="74534"/>
                      <a:pt x="370440" y="77672"/>
                    </a:cubicBezTo>
                    <a:cubicBezTo>
                      <a:pt x="281301" y="80811"/>
                      <a:pt x="42720" y="116377"/>
                      <a:pt x="20435" y="116377"/>
                    </a:cubicBezTo>
                    <a:cubicBezTo>
                      <a:pt x="-1849" y="116377"/>
                      <a:pt x="-5782" y="164234"/>
                      <a:pt x="7851" y="183325"/>
                    </a:cubicBezTo>
                    <a:cubicBezTo>
                      <a:pt x="21484" y="202416"/>
                      <a:pt x="52159" y="202416"/>
                      <a:pt x="55567" y="227783"/>
                    </a:cubicBezTo>
                    <a:cubicBezTo>
                      <a:pt x="57665" y="244519"/>
                      <a:pt x="57140" y="296300"/>
                      <a:pt x="55567" y="332389"/>
                    </a:cubicBezTo>
                    <a:lnTo>
                      <a:pt x="55567" y="332389"/>
                    </a:lnTo>
                    <a:lnTo>
                      <a:pt x="63432" y="330035"/>
                    </a:lnTo>
                    <a:lnTo>
                      <a:pt x="63432" y="330035"/>
                    </a:lnTo>
                    <a:lnTo>
                      <a:pt x="72084" y="327681"/>
                    </a:lnTo>
                    <a:lnTo>
                      <a:pt x="72084" y="327681"/>
                    </a:lnTo>
                    <a:lnTo>
                      <a:pt x="80998" y="325327"/>
                    </a:lnTo>
                    <a:lnTo>
                      <a:pt x="82572" y="325327"/>
                    </a:lnTo>
                    <a:lnTo>
                      <a:pt x="91223" y="322974"/>
                    </a:lnTo>
                    <a:lnTo>
                      <a:pt x="94369" y="322974"/>
                    </a:lnTo>
                    <a:lnTo>
                      <a:pt x="102235" y="321143"/>
                    </a:lnTo>
                    <a:lnTo>
                      <a:pt x="105642" y="321143"/>
                    </a:lnTo>
                    <a:lnTo>
                      <a:pt x="113770" y="319313"/>
                    </a:lnTo>
                    <a:lnTo>
                      <a:pt x="119276" y="317744"/>
                    </a:lnTo>
                    <a:lnTo>
                      <a:pt x="125830" y="316175"/>
                    </a:lnTo>
                    <a:lnTo>
                      <a:pt x="138677" y="313036"/>
                    </a:lnTo>
                    <a:cubicBezTo>
                      <a:pt x="280514" y="279824"/>
                      <a:pt x="322200" y="286885"/>
                      <a:pt x="386171" y="294731"/>
                    </a:cubicBezTo>
                    <a:cubicBezTo>
                      <a:pt x="450142" y="302576"/>
                      <a:pt x="605350" y="378677"/>
                      <a:pt x="629208" y="389399"/>
                    </a:cubicBezTo>
                    <a:cubicBezTo>
                      <a:pt x="631803" y="414688"/>
                      <a:pt x="636182" y="439767"/>
                      <a:pt x="642317" y="464454"/>
                    </a:cubicBezTo>
                    <a:cubicBezTo>
                      <a:pt x="678288" y="452921"/>
                      <a:pt x="715097" y="444186"/>
                      <a:pt x="752431" y="438302"/>
                    </a:cubicBezTo>
                    <a:cubicBezTo>
                      <a:pt x="791757" y="432810"/>
                      <a:pt x="782319" y="394629"/>
                      <a:pt x="807488" y="379723"/>
                    </a:cubicBezTo>
                    <a:cubicBezTo>
                      <a:pt x="834099" y="368948"/>
                      <a:pt x="862414" y="362934"/>
                      <a:pt x="891122" y="361940"/>
                    </a:cubicBezTo>
                    <a:cubicBezTo>
                      <a:pt x="883073" y="342065"/>
                      <a:pt x="891620" y="319339"/>
                      <a:pt x="910786" y="309637"/>
                    </a:cubicBezTo>
                    <a:cubicBezTo>
                      <a:pt x="937160" y="298549"/>
                      <a:pt x="965973" y="294417"/>
                      <a:pt x="994420" y="297607"/>
                    </a:cubicBezTo>
                    <a:cubicBezTo>
                      <a:pt x="1025094" y="298915"/>
                      <a:pt x="1079627" y="325589"/>
                      <a:pt x="1082511" y="344156"/>
                    </a:cubicBezTo>
                    <a:cubicBezTo>
                      <a:pt x="1085395" y="362725"/>
                      <a:pt x="1100338" y="383646"/>
                      <a:pt x="1141238" y="410320"/>
                    </a:cubicBezTo>
                    <a:cubicBezTo>
                      <a:pt x="1142654" y="439845"/>
                      <a:pt x="1164467" y="464427"/>
                      <a:pt x="1193673" y="469422"/>
                    </a:cubicBezTo>
                    <a:cubicBezTo>
                      <a:pt x="1209299" y="477032"/>
                      <a:pt x="1223509" y="487310"/>
                      <a:pt x="1235621" y="499758"/>
                    </a:cubicBezTo>
                    <a:cubicBezTo>
                      <a:pt x="1264985" y="511788"/>
                      <a:pt x="1295581" y="520548"/>
                      <a:pt x="1326859" y="525910"/>
                    </a:cubicBezTo>
                    <a:cubicBezTo>
                      <a:pt x="1339076" y="569191"/>
                      <a:pt x="1363144" y="608209"/>
                      <a:pt x="1396335" y="638622"/>
                    </a:cubicBezTo>
                    <a:cubicBezTo>
                      <a:pt x="1396335" y="638622"/>
                      <a:pt x="1398171" y="674973"/>
                      <a:pt x="1398171" y="695110"/>
                    </a:cubicBezTo>
                    <a:cubicBezTo>
                      <a:pt x="1398171" y="715247"/>
                      <a:pt x="1385062" y="875294"/>
                      <a:pt x="1383489" y="904322"/>
                    </a:cubicBezTo>
                    <a:cubicBezTo>
                      <a:pt x="1381916" y="933350"/>
                      <a:pt x="1389257" y="947733"/>
                      <a:pt x="1409707" y="982777"/>
                    </a:cubicBezTo>
                    <a:cubicBezTo>
                      <a:pt x="1424676" y="962823"/>
                      <a:pt x="1428714" y="936750"/>
                      <a:pt x="1420456" y="913213"/>
                    </a:cubicBezTo>
                    <a:cubicBezTo>
                      <a:pt x="1414950" y="895170"/>
                      <a:pt x="1415474" y="887061"/>
                      <a:pt x="1427010" y="884970"/>
                    </a:cubicBezTo>
                    <a:cubicBezTo>
                      <a:pt x="1449531" y="890383"/>
                      <a:pt x="1471108" y="899223"/>
                      <a:pt x="1490980" y="911122"/>
                    </a:cubicBezTo>
                    <a:cubicBezTo>
                      <a:pt x="1487834" y="954011"/>
                      <a:pt x="1427010" y="1029587"/>
                      <a:pt x="1427010" y="1029587"/>
                    </a:cubicBezTo>
                    <a:cubicBezTo>
                      <a:pt x="1461171" y="1063977"/>
                      <a:pt x="1491427" y="1102053"/>
                      <a:pt x="1517198" y="1143086"/>
                    </a:cubicBezTo>
                    <a:cubicBezTo>
                      <a:pt x="1557836" y="1208726"/>
                      <a:pt x="1563866" y="1247692"/>
                      <a:pt x="1589559" y="1286134"/>
                    </a:cubicBezTo>
                    <a:cubicBezTo>
                      <a:pt x="1615252" y="1324577"/>
                      <a:pt x="1638062" y="1312285"/>
                      <a:pt x="1663230" y="1289795"/>
                    </a:cubicBezTo>
                    <a:cubicBezTo>
                      <a:pt x="1723006" y="1326670"/>
                      <a:pt x="1727726" y="1397539"/>
                      <a:pt x="1734542" y="1410877"/>
                    </a:cubicBezTo>
                    <a:cubicBezTo>
                      <a:pt x="1741359" y="1424215"/>
                      <a:pt x="1739261" y="1455597"/>
                      <a:pt x="1816866" y="1461349"/>
                    </a:cubicBezTo>
                    <a:cubicBezTo>
                      <a:pt x="1894470" y="1467103"/>
                      <a:pt x="1919638" y="1534835"/>
                      <a:pt x="1931174" y="1553925"/>
                    </a:cubicBezTo>
                    <a:cubicBezTo>
                      <a:pt x="1941425" y="1580077"/>
                      <a:pt x="1948819" y="1607248"/>
                      <a:pt x="1953197" y="1634996"/>
                    </a:cubicBezTo>
                    <a:cubicBezTo>
                      <a:pt x="1969452" y="1687299"/>
                      <a:pt x="2016644" y="1663500"/>
                      <a:pt x="2041026" y="1628981"/>
                    </a:cubicBezTo>
                    <a:cubicBezTo>
                      <a:pt x="2167395" y="1660624"/>
                      <a:pt x="2158481" y="1500838"/>
                      <a:pt x="2161890" y="1472072"/>
                    </a:cubicBezTo>
                    <a:cubicBezTo>
                      <a:pt x="2165297" y="1443305"/>
                      <a:pt x="2180504" y="1441736"/>
                      <a:pt x="2196235" y="1436243"/>
                    </a:cubicBezTo>
                    <a:cubicBezTo>
                      <a:pt x="2204886" y="1371912"/>
                      <a:pt x="2174474" y="1138640"/>
                      <a:pt x="2172114" y="1125041"/>
                    </a:cubicBezTo>
                    <a:cubicBezTo>
                      <a:pt x="2169755" y="1111442"/>
                      <a:pt x="2169755" y="1115365"/>
                      <a:pt x="2138556" y="1072738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3799CD9E-0EA7-3844-ADD9-DF4B9A9AB7E9}"/>
                  </a:ext>
                </a:extLst>
              </p:cNvPr>
              <p:cNvSpPr/>
              <p:nvPr/>
            </p:nvSpPr>
            <p:spPr>
              <a:xfrm>
                <a:off x="9095672" y="4299322"/>
                <a:ext cx="1303801" cy="1352324"/>
              </a:xfrm>
              <a:custGeom>
                <a:avLst/>
                <a:gdLst>
                  <a:gd name="connsiteX0" fmla="*/ 1203349 w 1303801"/>
                  <a:gd name="connsiteY0" fmla="*/ 1208465 h 1352324"/>
                  <a:gd name="connsiteX1" fmla="*/ 1203349 w 1303801"/>
                  <a:gd name="connsiteY1" fmla="*/ 1205066 h 1352324"/>
                  <a:gd name="connsiteX2" fmla="*/ 1246346 w 1303801"/>
                  <a:gd name="connsiteY2" fmla="*/ 943550 h 1352324"/>
                  <a:gd name="connsiteX3" fmla="*/ 1298781 w 1303801"/>
                  <a:gd name="connsiteY3" fmla="*/ 812793 h 1352324"/>
                  <a:gd name="connsiteX4" fmla="*/ 1303762 w 1303801"/>
                  <a:gd name="connsiteY4" fmla="*/ 796055 h 1352324"/>
                  <a:gd name="connsiteX5" fmla="*/ 1300616 w 1303801"/>
                  <a:gd name="connsiteY5" fmla="*/ 796055 h 1352324"/>
                  <a:gd name="connsiteX6" fmla="*/ 1244773 w 1303801"/>
                  <a:gd name="connsiteY6" fmla="*/ 776965 h 1352324"/>
                  <a:gd name="connsiteX7" fmla="*/ 1190502 w 1303801"/>
                  <a:gd name="connsiteY7" fmla="*/ 686219 h 1352324"/>
                  <a:gd name="connsiteX8" fmla="*/ 1142523 w 1303801"/>
                  <a:gd name="connsiteY8" fmla="*/ 662422 h 1352324"/>
                  <a:gd name="connsiteX9" fmla="*/ 1137805 w 1303801"/>
                  <a:gd name="connsiteY9" fmla="*/ 589459 h 1352324"/>
                  <a:gd name="connsiteX10" fmla="*/ 1062823 w 1303801"/>
                  <a:gd name="connsiteY10" fmla="*/ 511004 h 1352324"/>
                  <a:gd name="connsiteX11" fmla="*/ 991248 w 1303801"/>
                  <a:gd name="connsiteY11" fmla="*/ 457132 h 1352324"/>
                  <a:gd name="connsiteX12" fmla="*/ 892146 w 1303801"/>
                  <a:gd name="connsiteY12" fmla="*/ 356971 h 1352324"/>
                  <a:gd name="connsiteX13" fmla="*/ 758174 w 1303801"/>
                  <a:gd name="connsiteY13" fmla="*/ 245566 h 1352324"/>
                  <a:gd name="connsiteX14" fmla="*/ 683978 w 1303801"/>
                  <a:gd name="connsiteY14" fmla="*/ 135468 h 1352324"/>
                  <a:gd name="connsiteX15" fmla="*/ 560493 w 1303801"/>
                  <a:gd name="connsiteY15" fmla="*/ 75581 h 1352324"/>
                  <a:gd name="connsiteX16" fmla="*/ 592216 w 1303801"/>
                  <a:gd name="connsiteY16" fmla="*/ -259 h 1352324"/>
                  <a:gd name="connsiteX17" fmla="*/ 452738 w 1303801"/>
                  <a:gd name="connsiteY17" fmla="*/ 12294 h 1352324"/>
                  <a:gd name="connsiteX18" fmla="*/ -39 w 1303801"/>
                  <a:gd name="connsiteY18" fmla="*/ 63028 h 1352324"/>
                  <a:gd name="connsiteX19" fmla="*/ 85168 w 1303801"/>
                  <a:gd name="connsiteY19" fmla="*/ 410321 h 1352324"/>
                  <a:gd name="connsiteX20" fmla="*/ 218353 w 1303801"/>
                  <a:gd name="connsiteY20" fmla="*/ 808347 h 1352324"/>
                  <a:gd name="connsiteX21" fmla="*/ 262661 w 1303801"/>
                  <a:gd name="connsiteY21" fmla="*/ 886801 h 1352324"/>
                  <a:gd name="connsiteX22" fmla="*/ 221500 w 1303801"/>
                  <a:gd name="connsiteY22" fmla="*/ 968656 h 1352324"/>
                  <a:gd name="connsiteX23" fmla="*/ 228054 w 1303801"/>
                  <a:gd name="connsiteY23" fmla="*/ 1057048 h 1352324"/>
                  <a:gd name="connsiteX24" fmla="*/ 234346 w 1303801"/>
                  <a:gd name="connsiteY24" fmla="*/ 1126611 h 1352324"/>
                  <a:gd name="connsiteX25" fmla="*/ 260564 w 1303801"/>
                  <a:gd name="connsiteY25" fmla="*/ 1224417 h 1352324"/>
                  <a:gd name="connsiteX26" fmla="*/ 285208 w 1303801"/>
                  <a:gd name="connsiteY26" fmla="*/ 1265998 h 1352324"/>
                  <a:gd name="connsiteX27" fmla="*/ 337644 w 1303801"/>
                  <a:gd name="connsiteY27" fmla="*/ 1342099 h 1352324"/>
                  <a:gd name="connsiteX28" fmla="*/ 924394 w 1303801"/>
                  <a:gd name="connsiteY28" fmla="*/ 1304179 h 1352324"/>
                  <a:gd name="connsiteX29" fmla="*/ 1026380 w 1303801"/>
                  <a:gd name="connsiteY29" fmla="*/ 1297641 h 1352324"/>
                  <a:gd name="connsiteX30" fmla="*/ 1032672 w 1303801"/>
                  <a:gd name="connsiteY30" fmla="*/ 1348637 h 1352324"/>
                  <a:gd name="connsiteX31" fmla="*/ 1068066 w 1303801"/>
                  <a:gd name="connsiteY31" fmla="*/ 1351775 h 1352324"/>
                  <a:gd name="connsiteX32" fmla="*/ 1064657 w 1303801"/>
                  <a:gd name="connsiteY32" fmla="*/ 1269136 h 1352324"/>
                  <a:gd name="connsiteX33" fmla="*/ 1099789 w 1303801"/>
                  <a:gd name="connsiteY33" fmla="*/ 1218141 h 1352324"/>
                  <a:gd name="connsiteX34" fmla="*/ 1204660 w 1303801"/>
                  <a:gd name="connsiteY34" fmla="*/ 1207157 h 135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303801" h="1352324">
                    <a:moveTo>
                      <a:pt x="1203349" y="1208465"/>
                    </a:moveTo>
                    <a:cubicBezTo>
                      <a:pt x="1203217" y="1207340"/>
                      <a:pt x="1203217" y="1206190"/>
                      <a:pt x="1203349" y="1205066"/>
                    </a:cubicBezTo>
                    <a:cubicBezTo>
                      <a:pt x="1197319" y="1131056"/>
                      <a:pt x="1233237" y="986700"/>
                      <a:pt x="1246346" y="943550"/>
                    </a:cubicBezTo>
                    <a:cubicBezTo>
                      <a:pt x="1261237" y="898988"/>
                      <a:pt x="1278751" y="855315"/>
                      <a:pt x="1298781" y="812793"/>
                    </a:cubicBezTo>
                    <a:cubicBezTo>
                      <a:pt x="1301350" y="807536"/>
                      <a:pt x="1303028" y="801861"/>
                      <a:pt x="1303762" y="796055"/>
                    </a:cubicBezTo>
                    <a:lnTo>
                      <a:pt x="1300616" y="796055"/>
                    </a:lnTo>
                    <a:cubicBezTo>
                      <a:pt x="1280245" y="796944"/>
                      <a:pt x="1260293" y="790119"/>
                      <a:pt x="1244773" y="776965"/>
                    </a:cubicBezTo>
                    <a:cubicBezTo>
                      <a:pt x="1233499" y="764151"/>
                      <a:pt x="1204922" y="708448"/>
                      <a:pt x="1190502" y="686219"/>
                    </a:cubicBezTo>
                    <a:cubicBezTo>
                      <a:pt x="1178547" y="671940"/>
                      <a:pt x="1161164" y="663311"/>
                      <a:pt x="1142523" y="662422"/>
                    </a:cubicBezTo>
                    <a:cubicBezTo>
                      <a:pt x="1146326" y="638048"/>
                      <a:pt x="1144700" y="613152"/>
                      <a:pt x="1137805" y="589459"/>
                    </a:cubicBezTo>
                    <a:cubicBezTo>
                      <a:pt x="1127527" y="552454"/>
                      <a:pt x="1099396" y="523007"/>
                      <a:pt x="1062823" y="511004"/>
                    </a:cubicBezTo>
                    <a:cubicBezTo>
                      <a:pt x="1035294" y="498477"/>
                      <a:pt x="1010859" y="480093"/>
                      <a:pt x="991248" y="457132"/>
                    </a:cubicBezTo>
                    <a:cubicBezTo>
                      <a:pt x="970274" y="434641"/>
                      <a:pt x="927277" y="388615"/>
                      <a:pt x="892146" y="356971"/>
                    </a:cubicBezTo>
                    <a:cubicBezTo>
                      <a:pt x="857014" y="325328"/>
                      <a:pt x="793306" y="275902"/>
                      <a:pt x="758174" y="245566"/>
                    </a:cubicBezTo>
                    <a:cubicBezTo>
                      <a:pt x="728259" y="212615"/>
                      <a:pt x="703274" y="175532"/>
                      <a:pt x="683978" y="135468"/>
                    </a:cubicBezTo>
                    <a:cubicBezTo>
                      <a:pt x="617385" y="138868"/>
                      <a:pt x="579107" y="113501"/>
                      <a:pt x="560493" y="75581"/>
                    </a:cubicBezTo>
                    <a:cubicBezTo>
                      <a:pt x="541879" y="37661"/>
                      <a:pt x="592216" y="-259"/>
                      <a:pt x="592216" y="-259"/>
                    </a:cubicBezTo>
                    <a:cubicBezTo>
                      <a:pt x="546021" y="6803"/>
                      <a:pt x="499459" y="10987"/>
                      <a:pt x="452738" y="12294"/>
                    </a:cubicBezTo>
                    <a:cubicBezTo>
                      <a:pt x="367270" y="15433"/>
                      <a:pt x="-39" y="63028"/>
                      <a:pt x="-39" y="63028"/>
                    </a:cubicBezTo>
                    <a:cubicBezTo>
                      <a:pt x="31684" y="189079"/>
                      <a:pt x="56853" y="315652"/>
                      <a:pt x="85168" y="410321"/>
                    </a:cubicBezTo>
                    <a:cubicBezTo>
                      <a:pt x="113483" y="504989"/>
                      <a:pt x="174046" y="738784"/>
                      <a:pt x="218353" y="808347"/>
                    </a:cubicBezTo>
                    <a:cubicBezTo>
                      <a:pt x="262661" y="877910"/>
                      <a:pt x="262661" y="886801"/>
                      <a:pt x="262661" y="886801"/>
                    </a:cubicBezTo>
                    <a:cubicBezTo>
                      <a:pt x="262661" y="886801"/>
                      <a:pt x="234346" y="940411"/>
                      <a:pt x="221500" y="968656"/>
                    </a:cubicBezTo>
                    <a:cubicBezTo>
                      <a:pt x="208653" y="996899"/>
                      <a:pt x="218353" y="1025666"/>
                      <a:pt x="228054" y="1057048"/>
                    </a:cubicBezTo>
                    <a:cubicBezTo>
                      <a:pt x="237755" y="1088429"/>
                      <a:pt x="243784" y="1085553"/>
                      <a:pt x="234346" y="1126611"/>
                    </a:cubicBezTo>
                    <a:cubicBezTo>
                      <a:pt x="224907" y="1167668"/>
                      <a:pt x="250077" y="1205066"/>
                      <a:pt x="260564" y="1224417"/>
                    </a:cubicBezTo>
                    <a:cubicBezTo>
                      <a:pt x="267878" y="1238775"/>
                      <a:pt x="276110" y="1252687"/>
                      <a:pt x="285208" y="1265998"/>
                    </a:cubicBezTo>
                    <a:cubicBezTo>
                      <a:pt x="285208" y="1265998"/>
                      <a:pt x="320602" y="1323008"/>
                      <a:pt x="337644" y="1342099"/>
                    </a:cubicBezTo>
                    <a:cubicBezTo>
                      <a:pt x="381951" y="1338961"/>
                      <a:pt x="870123" y="1307317"/>
                      <a:pt x="924394" y="1304179"/>
                    </a:cubicBezTo>
                    <a:cubicBezTo>
                      <a:pt x="978663" y="1301041"/>
                      <a:pt x="1026380" y="1297641"/>
                      <a:pt x="1026380" y="1297641"/>
                    </a:cubicBezTo>
                    <a:lnTo>
                      <a:pt x="1032672" y="1348637"/>
                    </a:lnTo>
                    <a:lnTo>
                      <a:pt x="1068066" y="1351775"/>
                    </a:lnTo>
                    <a:cubicBezTo>
                      <a:pt x="1068066" y="1351775"/>
                      <a:pt x="1086942" y="1361451"/>
                      <a:pt x="1064657" y="1269136"/>
                    </a:cubicBezTo>
                    <a:cubicBezTo>
                      <a:pt x="1102935" y="1205588"/>
                      <a:pt x="1077504" y="1221279"/>
                      <a:pt x="1099789" y="1218141"/>
                    </a:cubicBezTo>
                    <a:cubicBezTo>
                      <a:pt x="1111325" y="1216571"/>
                      <a:pt x="1160614" y="1211603"/>
                      <a:pt x="1204660" y="1207157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54AF80E9-1727-C743-B536-79B014E43DE9}"/>
                  </a:ext>
                </a:extLst>
              </p:cNvPr>
              <p:cNvSpPr/>
              <p:nvPr/>
            </p:nvSpPr>
            <p:spPr>
              <a:xfrm>
                <a:off x="8123261" y="3077785"/>
                <a:ext cx="1746092" cy="886275"/>
              </a:xfrm>
              <a:custGeom>
                <a:avLst/>
                <a:gdLst>
                  <a:gd name="connsiteX0" fmla="*/ 17526 w 1746092"/>
                  <a:gd name="connsiteY0" fmla="*/ 863003 h 886275"/>
                  <a:gd name="connsiteX1" fmla="*/ -39 w 1746092"/>
                  <a:gd name="connsiteY1" fmla="*/ 886017 h 886275"/>
                  <a:gd name="connsiteX2" fmla="*/ 219926 w 1746092"/>
                  <a:gd name="connsiteY2" fmla="*/ 880263 h 886275"/>
                  <a:gd name="connsiteX3" fmla="*/ 311164 w 1746092"/>
                  <a:gd name="connsiteY3" fmla="*/ 875555 h 886275"/>
                  <a:gd name="connsiteX4" fmla="*/ 313261 w 1746092"/>
                  <a:gd name="connsiteY4" fmla="*/ 830314 h 886275"/>
                  <a:gd name="connsiteX5" fmla="*/ 611879 w 1746092"/>
                  <a:gd name="connsiteY5" fmla="*/ 812007 h 886275"/>
                  <a:gd name="connsiteX6" fmla="*/ 1398408 w 1746092"/>
                  <a:gd name="connsiteY6" fmla="*/ 733553 h 886275"/>
                  <a:gd name="connsiteX7" fmla="*/ 1529496 w 1746092"/>
                  <a:gd name="connsiteY7" fmla="*/ 642546 h 886275"/>
                  <a:gd name="connsiteX8" fmla="*/ 1555713 w 1746092"/>
                  <a:gd name="connsiteY8" fmla="*/ 612733 h 886275"/>
                  <a:gd name="connsiteX9" fmla="*/ 1569871 w 1746092"/>
                  <a:gd name="connsiteY9" fmla="*/ 562523 h 886275"/>
                  <a:gd name="connsiteX10" fmla="*/ 1644066 w 1746092"/>
                  <a:gd name="connsiteY10" fmla="*/ 500020 h 886275"/>
                  <a:gd name="connsiteX11" fmla="*/ 1746053 w 1746092"/>
                  <a:gd name="connsiteY11" fmla="*/ 407183 h 886275"/>
                  <a:gd name="connsiteX12" fmla="*/ 1681557 w 1746092"/>
                  <a:gd name="connsiteY12" fmla="*/ 361940 h 886275"/>
                  <a:gd name="connsiteX13" fmla="*/ 1617062 w 1746092"/>
                  <a:gd name="connsiteY13" fmla="*/ 261518 h 886275"/>
                  <a:gd name="connsiteX14" fmla="*/ 1568560 w 1746092"/>
                  <a:gd name="connsiteY14" fmla="*/ 223860 h 886275"/>
                  <a:gd name="connsiteX15" fmla="*/ 1560432 w 1746092"/>
                  <a:gd name="connsiteY15" fmla="*/ 137560 h 886275"/>
                  <a:gd name="connsiteX16" fmla="*/ 1469457 w 1746092"/>
                  <a:gd name="connsiteY16" fmla="*/ 63813 h 886275"/>
                  <a:gd name="connsiteX17" fmla="*/ 1393426 w 1746092"/>
                  <a:gd name="connsiteY17" fmla="*/ 114285 h 886275"/>
                  <a:gd name="connsiteX18" fmla="*/ 1336796 w 1746092"/>
                  <a:gd name="connsiteY18" fmla="*/ 97025 h 886275"/>
                  <a:gd name="connsiteX19" fmla="*/ 1246870 w 1746092"/>
                  <a:gd name="connsiteY19" fmla="*/ 95456 h 886275"/>
                  <a:gd name="connsiteX20" fmla="*/ 1144621 w 1746092"/>
                  <a:gd name="connsiteY20" fmla="*/ 86042 h 886275"/>
                  <a:gd name="connsiteX21" fmla="*/ 1065969 w 1746092"/>
                  <a:gd name="connsiteY21" fmla="*/ 4449 h 886275"/>
                  <a:gd name="connsiteX22" fmla="*/ 997016 w 1746092"/>
                  <a:gd name="connsiteY22" fmla="*/ -259 h 886275"/>
                  <a:gd name="connsiteX23" fmla="*/ 989151 w 1746092"/>
                  <a:gd name="connsiteY23" fmla="*/ 49953 h 886275"/>
                  <a:gd name="connsiteX24" fmla="*/ 962934 w 1746092"/>
                  <a:gd name="connsiteY24" fmla="*/ 117423 h 886275"/>
                  <a:gd name="connsiteX25" fmla="*/ 882445 w 1746092"/>
                  <a:gd name="connsiteY25" fmla="*/ 137821 h 886275"/>
                  <a:gd name="connsiteX26" fmla="*/ 876415 w 1746092"/>
                  <a:gd name="connsiteY26" fmla="*/ 195878 h 886275"/>
                  <a:gd name="connsiteX27" fmla="*/ 783343 w 1746092"/>
                  <a:gd name="connsiteY27" fmla="*/ 291592 h 886275"/>
                  <a:gd name="connsiteX28" fmla="*/ 778623 w 1746092"/>
                  <a:gd name="connsiteY28" fmla="*/ 381031 h 886275"/>
                  <a:gd name="connsiteX29" fmla="*/ 693941 w 1746092"/>
                  <a:gd name="connsiteY29" fmla="*/ 388876 h 886275"/>
                  <a:gd name="connsiteX30" fmla="*/ 681094 w 1746092"/>
                  <a:gd name="connsiteY30" fmla="*/ 343111 h 886275"/>
                  <a:gd name="connsiteX31" fmla="*/ 618434 w 1746092"/>
                  <a:gd name="connsiteY31" fmla="*/ 435949 h 886275"/>
                  <a:gd name="connsiteX32" fmla="*/ 569669 w 1746092"/>
                  <a:gd name="connsiteY32" fmla="*/ 398290 h 886275"/>
                  <a:gd name="connsiteX33" fmla="*/ 495473 w 1746092"/>
                  <a:gd name="connsiteY33" fmla="*/ 460793 h 886275"/>
                  <a:gd name="connsiteX34" fmla="*/ 443038 w 1746092"/>
                  <a:gd name="connsiteY34" fmla="*/ 434641 h 886275"/>
                  <a:gd name="connsiteX35" fmla="*/ 381611 w 1746092"/>
                  <a:gd name="connsiteY35" fmla="*/ 456582 h 886275"/>
                  <a:gd name="connsiteX36" fmla="*/ 379853 w 1746092"/>
                  <a:gd name="connsiteY36" fmla="*/ 460793 h 886275"/>
                  <a:gd name="connsiteX37" fmla="*/ 353636 w 1746092"/>
                  <a:gd name="connsiteY37" fmla="*/ 441702 h 886275"/>
                  <a:gd name="connsiteX38" fmla="*/ 277343 w 1746092"/>
                  <a:gd name="connsiteY38" fmla="*/ 480406 h 886275"/>
                  <a:gd name="connsiteX39" fmla="*/ 262399 w 1746092"/>
                  <a:gd name="connsiteY39" fmla="*/ 528787 h 886275"/>
                  <a:gd name="connsiteX40" fmla="*/ 264496 w 1746092"/>
                  <a:gd name="connsiteY40" fmla="*/ 591028 h 886275"/>
                  <a:gd name="connsiteX41" fmla="*/ 193184 w 1746092"/>
                  <a:gd name="connsiteY41" fmla="*/ 612995 h 886275"/>
                  <a:gd name="connsiteX42" fmla="*/ 196069 w 1746092"/>
                  <a:gd name="connsiteY42" fmla="*/ 701648 h 886275"/>
                  <a:gd name="connsiteX43" fmla="*/ 169851 w 1746092"/>
                  <a:gd name="connsiteY43" fmla="*/ 712894 h 886275"/>
                  <a:gd name="connsiteX44" fmla="*/ 80449 w 1746092"/>
                  <a:gd name="connsiteY44" fmla="*/ 683603 h 886275"/>
                  <a:gd name="connsiteX45" fmla="*/ 35355 w 1746092"/>
                  <a:gd name="connsiteY45" fmla="*/ 709755 h 886275"/>
                  <a:gd name="connsiteX46" fmla="*/ 15953 w 1746092"/>
                  <a:gd name="connsiteY46" fmla="*/ 748982 h 886275"/>
                  <a:gd name="connsiteX47" fmla="*/ 15953 w 1746092"/>
                  <a:gd name="connsiteY47" fmla="*/ 864572 h 88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746092" h="886275">
                    <a:moveTo>
                      <a:pt x="17526" y="863003"/>
                    </a:moveTo>
                    <a:cubicBezTo>
                      <a:pt x="12283" y="871110"/>
                      <a:pt x="6410" y="878824"/>
                      <a:pt x="-39" y="886017"/>
                    </a:cubicBezTo>
                    <a:cubicBezTo>
                      <a:pt x="73895" y="884186"/>
                      <a:pt x="194495" y="880263"/>
                      <a:pt x="219926" y="880263"/>
                    </a:cubicBezTo>
                    <a:cubicBezTo>
                      <a:pt x="256369" y="880263"/>
                      <a:pt x="311164" y="875555"/>
                      <a:pt x="311164" y="875555"/>
                    </a:cubicBezTo>
                    <a:lnTo>
                      <a:pt x="313261" y="830314"/>
                    </a:lnTo>
                    <a:lnTo>
                      <a:pt x="611879" y="812007"/>
                    </a:lnTo>
                    <a:cubicBezTo>
                      <a:pt x="732481" y="804685"/>
                      <a:pt x="1190240" y="758135"/>
                      <a:pt x="1398408" y="733553"/>
                    </a:cubicBezTo>
                    <a:cubicBezTo>
                      <a:pt x="1443843" y="705781"/>
                      <a:pt x="1487600" y="675392"/>
                      <a:pt x="1529496" y="642546"/>
                    </a:cubicBezTo>
                    <a:cubicBezTo>
                      <a:pt x="1548635" y="629993"/>
                      <a:pt x="1555713" y="623717"/>
                      <a:pt x="1555713" y="612733"/>
                    </a:cubicBezTo>
                    <a:cubicBezTo>
                      <a:pt x="1554848" y="594898"/>
                      <a:pt x="1559803" y="577272"/>
                      <a:pt x="1569871" y="562523"/>
                    </a:cubicBezTo>
                    <a:cubicBezTo>
                      <a:pt x="1591946" y="538750"/>
                      <a:pt x="1616879" y="517751"/>
                      <a:pt x="1644066" y="500020"/>
                    </a:cubicBezTo>
                    <a:cubicBezTo>
                      <a:pt x="1679984" y="471253"/>
                      <a:pt x="1714041" y="440237"/>
                      <a:pt x="1746053" y="407183"/>
                    </a:cubicBezTo>
                    <a:cubicBezTo>
                      <a:pt x="1723742" y="393296"/>
                      <a:pt x="1702191" y="378207"/>
                      <a:pt x="1681557" y="361940"/>
                    </a:cubicBezTo>
                    <a:cubicBezTo>
                      <a:pt x="1650358" y="335789"/>
                      <a:pt x="1629122" y="280348"/>
                      <a:pt x="1617062" y="261518"/>
                    </a:cubicBezTo>
                    <a:cubicBezTo>
                      <a:pt x="1605002" y="242689"/>
                      <a:pt x="1576163" y="241120"/>
                      <a:pt x="1568560" y="223860"/>
                    </a:cubicBezTo>
                    <a:cubicBezTo>
                      <a:pt x="1560957" y="206600"/>
                      <a:pt x="1562005" y="194047"/>
                      <a:pt x="1560432" y="137560"/>
                    </a:cubicBezTo>
                    <a:cubicBezTo>
                      <a:pt x="1466311" y="121869"/>
                      <a:pt x="1469457" y="63813"/>
                      <a:pt x="1469457" y="63813"/>
                    </a:cubicBezTo>
                    <a:lnTo>
                      <a:pt x="1393426" y="114285"/>
                    </a:lnTo>
                    <a:cubicBezTo>
                      <a:pt x="1375205" y="106570"/>
                      <a:pt x="1356223" y="100765"/>
                      <a:pt x="1336796" y="97025"/>
                    </a:cubicBezTo>
                    <a:cubicBezTo>
                      <a:pt x="1312938" y="93887"/>
                      <a:pt x="1275447" y="118992"/>
                      <a:pt x="1246870" y="95456"/>
                    </a:cubicBezTo>
                    <a:cubicBezTo>
                      <a:pt x="1218293" y="71920"/>
                      <a:pt x="1194435" y="82903"/>
                      <a:pt x="1144621" y="86042"/>
                    </a:cubicBezTo>
                    <a:cubicBezTo>
                      <a:pt x="1138329" y="6018"/>
                      <a:pt x="1094283" y="9156"/>
                      <a:pt x="1065969" y="4449"/>
                    </a:cubicBezTo>
                    <a:cubicBezTo>
                      <a:pt x="1043107" y="1363"/>
                      <a:pt x="1020088" y="-206"/>
                      <a:pt x="997016" y="-259"/>
                    </a:cubicBezTo>
                    <a:cubicBezTo>
                      <a:pt x="997016" y="-259"/>
                      <a:pt x="979712" y="12294"/>
                      <a:pt x="989151" y="49953"/>
                    </a:cubicBezTo>
                    <a:cubicBezTo>
                      <a:pt x="998983" y="75816"/>
                      <a:pt x="987683" y="104923"/>
                      <a:pt x="962934" y="117423"/>
                    </a:cubicBezTo>
                    <a:cubicBezTo>
                      <a:pt x="937895" y="129950"/>
                      <a:pt x="910446" y="136906"/>
                      <a:pt x="882445" y="137821"/>
                    </a:cubicBezTo>
                    <a:cubicBezTo>
                      <a:pt x="883074" y="157357"/>
                      <a:pt x="881029" y="176892"/>
                      <a:pt x="876415" y="195878"/>
                    </a:cubicBezTo>
                    <a:cubicBezTo>
                      <a:pt x="868288" y="231967"/>
                      <a:pt x="783343" y="291592"/>
                      <a:pt x="783343" y="291592"/>
                    </a:cubicBezTo>
                    <a:cubicBezTo>
                      <a:pt x="784391" y="321484"/>
                      <a:pt x="782818" y="351401"/>
                      <a:pt x="778623" y="381031"/>
                    </a:cubicBezTo>
                    <a:cubicBezTo>
                      <a:pt x="750571" y="385294"/>
                      <a:pt x="722308" y="387934"/>
                      <a:pt x="693941" y="388876"/>
                    </a:cubicBezTo>
                    <a:lnTo>
                      <a:pt x="681094" y="343111"/>
                    </a:lnTo>
                    <a:cubicBezTo>
                      <a:pt x="626037" y="343111"/>
                      <a:pt x="621317" y="399860"/>
                      <a:pt x="618434" y="435949"/>
                    </a:cubicBezTo>
                    <a:cubicBezTo>
                      <a:pt x="598875" y="428365"/>
                      <a:pt x="581913" y="415289"/>
                      <a:pt x="569669" y="398290"/>
                    </a:cubicBezTo>
                    <a:cubicBezTo>
                      <a:pt x="549219" y="393583"/>
                      <a:pt x="495473" y="460793"/>
                      <a:pt x="495473" y="460793"/>
                    </a:cubicBezTo>
                    <a:cubicBezTo>
                      <a:pt x="478746" y="450620"/>
                      <a:pt x="461207" y="441885"/>
                      <a:pt x="443038" y="434641"/>
                    </a:cubicBezTo>
                    <a:cubicBezTo>
                      <a:pt x="419993" y="423788"/>
                      <a:pt x="392490" y="433595"/>
                      <a:pt x="381611" y="456582"/>
                    </a:cubicBezTo>
                    <a:cubicBezTo>
                      <a:pt x="380954" y="457942"/>
                      <a:pt x="380378" y="459355"/>
                      <a:pt x="379853" y="460793"/>
                    </a:cubicBezTo>
                    <a:cubicBezTo>
                      <a:pt x="379853" y="460793"/>
                      <a:pt x="381689" y="455824"/>
                      <a:pt x="353636" y="441702"/>
                    </a:cubicBezTo>
                    <a:cubicBezTo>
                      <a:pt x="325583" y="427581"/>
                      <a:pt x="277343" y="480406"/>
                      <a:pt x="277343" y="480406"/>
                    </a:cubicBezTo>
                    <a:cubicBezTo>
                      <a:pt x="273463" y="496856"/>
                      <a:pt x="268455" y="513018"/>
                      <a:pt x="262399" y="528787"/>
                    </a:cubicBezTo>
                    <a:cubicBezTo>
                      <a:pt x="252462" y="548531"/>
                      <a:pt x="253249" y="571989"/>
                      <a:pt x="264496" y="591028"/>
                    </a:cubicBezTo>
                    <a:cubicBezTo>
                      <a:pt x="238279" y="588935"/>
                      <a:pt x="212061" y="582921"/>
                      <a:pt x="193184" y="612995"/>
                    </a:cubicBezTo>
                    <a:cubicBezTo>
                      <a:pt x="174308" y="643069"/>
                      <a:pt x="195281" y="693018"/>
                      <a:pt x="196069" y="701648"/>
                    </a:cubicBezTo>
                    <a:cubicBezTo>
                      <a:pt x="196855" y="710278"/>
                      <a:pt x="193184" y="723092"/>
                      <a:pt x="169851" y="712894"/>
                    </a:cubicBezTo>
                    <a:cubicBezTo>
                      <a:pt x="146517" y="702694"/>
                      <a:pt x="117416" y="677327"/>
                      <a:pt x="80449" y="683603"/>
                    </a:cubicBezTo>
                    <a:cubicBezTo>
                      <a:pt x="43482" y="689880"/>
                      <a:pt x="45579" y="694065"/>
                      <a:pt x="35355" y="709755"/>
                    </a:cubicBezTo>
                    <a:cubicBezTo>
                      <a:pt x="28119" y="722439"/>
                      <a:pt x="21643" y="735541"/>
                      <a:pt x="15953" y="748982"/>
                    </a:cubicBezTo>
                    <a:cubicBezTo>
                      <a:pt x="61834" y="766766"/>
                      <a:pt x="35879" y="831621"/>
                      <a:pt x="15953" y="864572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2AC4068F-5554-E544-A154-C130C117D3A7}"/>
                  </a:ext>
                </a:extLst>
              </p:cNvPr>
              <p:cNvSpPr/>
              <p:nvPr/>
            </p:nvSpPr>
            <p:spPr>
              <a:xfrm>
                <a:off x="7548040" y="2099718"/>
                <a:ext cx="932322" cy="1724430"/>
              </a:xfrm>
              <a:custGeom>
                <a:avLst/>
                <a:gdLst>
                  <a:gd name="connsiteX0" fmla="*/ 931217 w 932322"/>
                  <a:gd name="connsiteY0" fmla="*/ 1204803 h 1724430"/>
                  <a:gd name="connsiteX1" fmla="*/ 916798 w 932322"/>
                  <a:gd name="connsiteY1" fmla="*/ 877909 h 1724430"/>
                  <a:gd name="connsiteX2" fmla="*/ 881666 w 932322"/>
                  <a:gd name="connsiteY2" fmla="*/ 293423 h 1724430"/>
                  <a:gd name="connsiteX3" fmla="*/ 880093 w 932322"/>
                  <a:gd name="connsiteY3" fmla="*/ 241120 h 1724430"/>
                  <a:gd name="connsiteX4" fmla="*/ 868557 w 932322"/>
                  <a:gd name="connsiteY4" fmla="*/ 235628 h 1724430"/>
                  <a:gd name="connsiteX5" fmla="*/ 837096 w 932322"/>
                  <a:gd name="connsiteY5" fmla="*/ 189078 h 1724430"/>
                  <a:gd name="connsiteX6" fmla="*/ 779679 w 932322"/>
                  <a:gd name="connsiteY6" fmla="*/ 90225 h 1724430"/>
                  <a:gd name="connsiteX7" fmla="*/ 786234 w 932322"/>
                  <a:gd name="connsiteY7" fmla="*/ 37922 h 1724430"/>
                  <a:gd name="connsiteX8" fmla="*/ 786234 w 932322"/>
                  <a:gd name="connsiteY8" fmla="*/ -259 h 1724430"/>
                  <a:gd name="connsiteX9" fmla="*/ 786234 w 932322"/>
                  <a:gd name="connsiteY9" fmla="*/ 17263 h 1724430"/>
                  <a:gd name="connsiteX10" fmla="*/ 313006 w 932322"/>
                  <a:gd name="connsiteY10" fmla="*/ 43415 h 1724430"/>
                  <a:gd name="connsiteX11" fmla="*/ 146787 w 932322"/>
                  <a:gd name="connsiteY11" fmla="*/ 43415 h 1724430"/>
                  <a:gd name="connsiteX12" fmla="*/ 173004 w 932322"/>
                  <a:gd name="connsiteY12" fmla="*/ 81072 h 1724430"/>
                  <a:gd name="connsiteX13" fmla="*/ 204990 w 932322"/>
                  <a:gd name="connsiteY13" fmla="*/ 102256 h 1724430"/>
                  <a:gd name="connsiteX14" fmla="*/ 241694 w 932322"/>
                  <a:gd name="connsiteY14" fmla="*/ 166588 h 1724430"/>
                  <a:gd name="connsiteX15" fmla="*/ 258736 w 932322"/>
                  <a:gd name="connsiteY15" fmla="*/ 286624 h 1724430"/>
                  <a:gd name="connsiteX16" fmla="*/ 168547 w 932322"/>
                  <a:gd name="connsiteY16" fmla="*/ 376585 h 1724430"/>
                  <a:gd name="connsiteX17" fmla="*/ 76261 w 932322"/>
                  <a:gd name="connsiteY17" fmla="*/ 428888 h 1724430"/>
                  <a:gd name="connsiteX18" fmla="*/ 93303 w 932322"/>
                  <a:gd name="connsiteY18" fmla="*/ 482498 h 1724430"/>
                  <a:gd name="connsiteX19" fmla="*/ 97760 w 932322"/>
                  <a:gd name="connsiteY19" fmla="*/ 553108 h 1724430"/>
                  <a:gd name="connsiteX20" fmla="*/ 63415 w 932322"/>
                  <a:gd name="connsiteY20" fmla="*/ 605411 h 1724430"/>
                  <a:gd name="connsiteX21" fmla="*/ 65512 w 932322"/>
                  <a:gd name="connsiteY21" fmla="*/ 635485 h 1724430"/>
                  <a:gd name="connsiteX22" fmla="*/ 33264 w 932322"/>
                  <a:gd name="connsiteY22" fmla="*/ 648299 h 1724430"/>
                  <a:gd name="connsiteX23" fmla="*/ 1017 w 932322"/>
                  <a:gd name="connsiteY23" fmla="*/ 735906 h 1724430"/>
                  <a:gd name="connsiteX24" fmla="*/ 15960 w 932322"/>
                  <a:gd name="connsiteY24" fmla="*/ 881832 h 1724430"/>
                  <a:gd name="connsiteX25" fmla="*/ 104052 w 932322"/>
                  <a:gd name="connsiteY25" fmla="*/ 990884 h 1724430"/>
                  <a:gd name="connsiteX26" fmla="*/ 204990 w 932322"/>
                  <a:gd name="connsiteY26" fmla="*/ 1095490 h 1724430"/>
                  <a:gd name="connsiteX27" fmla="*/ 233042 w 932322"/>
                  <a:gd name="connsiteY27" fmla="*/ 1157731 h 1724430"/>
                  <a:gd name="connsiteX28" fmla="*/ 301733 w 932322"/>
                  <a:gd name="connsiteY28" fmla="*/ 1153284 h 1724430"/>
                  <a:gd name="connsiteX29" fmla="*/ 338437 w 932322"/>
                  <a:gd name="connsiteY29" fmla="*/ 1196173 h 1724430"/>
                  <a:gd name="connsiteX30" fmla="*/ 303830 w 932322"/>
                  <a:gd name="connsiteY30" fmla="*/ 1311763 h 1724430"/>
                  <a:gd name="connsiteX31" fmla="*/ 342632 w 932322"/>
                  <a:gd name="connsiteY31" fmla="*/ 1427614 h 1724430"/>
                  <a:gd name="connsiteX32" fmla="*/ 477915 w 932322"/>
                  <a:gd name="connsiteY32" fmla="*/ 1504761 h 1724430"/>
                  <a:gd name="connsiteX33" fmla="*/ 531661 w 932322"/>
                  <a:gd name="connsiteY33" fmla="*/ 1594722 h 1724430"/>
                  <a:gd name="connsiteX34" fmla="*/ 589340 w 932322"/>
                  <a:gd name="connsiteY34" fmla="*/ 1724172 h 1724430"/>
                  <a:gd name="connsiteX35" fmla="*/ 591700 w 932322"/>
                  <a:gd name="connsiteY35" fmla="*/ 1724172 h 1724430"/>
                  <a:gd name="connsiteX36" fmla="*/ 611100 w 932322"/>
                  <a:gd name="connsiteY36" fmla="*/ 1684945 h 1724430"/>
                  <a:gd name="connsiteX37" fmla="*/ 656195 w 932322"/>
                  <a:gd name="connsiteY37" fmla="*/ 1658794 h 1724430"/>
                  <a:gd name="connsiteX38" fmla="*/ 745597 w 932322"/>
                  <a:gd name="connsiteY38" fmla="*/ 1688083 h 1724430"/>
                  <a:gd name="connsiteX39" fmla="*/ 771814 w 932322"/>
                  <a:gd name="connsiteY39" fmla="*/ 1676838 h 1724430"/>
                  <a:gd name="connsiteX40" fmla="*/ 768930 w 932322"/>
                  <a:gd name="connsiteY40" fmla="*/ 1588184 h 1724430"/>
                  <a:gd name="connsiteX41" fmla="*/ 840242 w 932322"/>
                  <a:gd name="connsiteY41" fmla="*/ 1566217 h 1724430"/>
                  <a:gd name="connsiteX42" fmla="*/ 838145 w 932322"/>
                  <a:gd name="connsiteY42" fmla="*/ 1503976 h 1724430"/>
                  <a:gd name="connsiteX43" fmla="*/ 853089 w 932322"/>
                  <a:gd name="connsiteY43" fmla="*/ 1455597 h 1724430"/>
                  <a:gd name="connsiteX44" fmla="*/ 851516 w 932322"/>
                  <a:gd name="connsiteY44" fmla="*/ 1361451 h 1724430"/>
                  <a:gd name="connsiteX45" fmla="*/ 880093 w 932322"/>
                  <a:gd name="connsiteY45" fmla="*/ 1309148 h 1724430"/>
                  <a:gd name="connsiteX46" fmla="*/ 930431 w 932322"/>
                  <a:gd name="connsiteY46" fmla="*/ 1204542 h 1724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32322" h="1724430">
                    <a:moveTo>
                      <a:pt x="931217" y="1204803"/>
                    </a:moveTo>
                    <a:cubicBezTo>
                      <a:pt x="935937" y="1176037"/>
                      <a:pt x="923876" y="992453"/>
                      <a:pt x="916798" y="877909"/>
                    </a:cubicBezTo>
                    <a:cubicBezTo>
                      <a:pt x="909719" y="763366"/>
                      <a:pt x="881666" y="293423"/>
                      <a:pt x="881666" y="293423"/>
                    </a:cubicBezTo>
                    <a:cubicBezTo>
                      <a:pt x="881666" y="271979"/>
                      <a:pt x="880355" y="255503"/>
                      <a:pt x="880093" y="241120"/>
                    </a:cubicBezTo>
                    <a:cubicBezTo>
                      <a:pt x="876108" y="239603"/>
                      <a:pt x="872254" y="237747"/>
                      <a:pt x="868557" y="235628"/>
                    </a:cubicBezTo>
                    <a:cubicBezTo>
                      <a:pt x="855134" y="222317"/>
                      <a:pt x="844437" y="206495"/>
                      <a:pt x="837096" y="189078"/>
                    </a:cubicBezTo>
                    <a:cubicBezTo>
                      <a:pt x="827133" y="169465"/>
                      <a:pt x="779679" y="90225"/>
                      <a:pt x="779679" y="90225"/>
                    </a:cubicBezTo>
                    <a:cubicBezTo>
                      <a:pt x="779679" y="90225"/>
                      <a:pt x="781777" y="75581"/>
                      <a:pt x="786234" y="37922"/>
                    </a:cubicBezTo>
                    <a:cubicBezTo>
                      <a:pt x="787571" y="25239"/>
                      <a:pt x="787571" y="12425"/>
                      <a:pt x="786234" y="-259"/>
                    </a:cubicBezTo>
                    <a:cubicBezTo>
                      <a:pt x="786234" y="5757"/>
                      <a:pt x="786234" y="11771"/>
                      <a:pt x="786234" y="17263"/>
                    </a:cubicBezTo>
                    <a:cubicBezTo>
                      <a:pt x="667993" y="24324"/>
                      <a:pt x="387727" y="40800"/>
                      <a:pt x="313006" y="43415"/>
                    </a:cubicBezTo>
                    <a:cubicBezTo>
                      <a:pt x="245627" y="44984"/>
                      <a:pt x="181918" y="43415"/>
                      <a:pt x="146787" y="43415"/>
                    </a:cubicBezTo>
                    <a:cubicBezTo>
                      <a:pt x="160682" y="63813"/>
                      <a:pt x="163828" y="77673"/>
                      <a:pt x="173004" y="81072"/>
                    </a:cubicBezTo>
                    <a:cubicBezTo>
                      <a:pt x="182181" y="84472"/>
                      <a:pt x="196600" y="83165"/>
                      <a:pt x="204990" y="102256"/>
                    </a:cubicBezTo>
                    <a:cubicBezTo>
                      <a:pt x="211387" y="126524"/>
                      <a:pt x="224050" y="148700"/>
                      <a:pt x="241694" y="166588"/>
                    </a:cubicBezTo>
                    <a:cubicBezTo>
                      <a:pt x="273025" y="198598"/>
                      <a:pt x="279920" y="247187"/>
                      <a:pt x="258736" y="286624"/>
                    </a:cubicBezTo>
                    <a:cubicBezTo>
                      <a:pt x="237237" y="333696"/>
                      <a:pt x="220196" y="363771"/>
                      <a:pt x="168547" y="376585"/>
                    </a:cubicBezTo>
                    <a:cubicBezTo>
                      <a:pt x="116898" y="389399"/>
                      <a:pt x="78358" y="410843"/>
                      <a:pt x="76261" y="428888"/>
                    </a:cubicBezTo>
                    <a:cubicBezTo>
                      <a:pt x="75947" y="448135"/>
                      <a:pt x="81925" y="466964"/>
                      <a:pt x="93303" y="482498"/>
                    </a:cubicBezTo>
                    <a:cubicBezTo>
                      <a:pt x="104340" y="504465"/>
                      <a:pt x="105939" y="529937"/>
                      <a:pt x="97760" y="553108"/>
                    </a:cubicBezTo>
                    <a:cubicBezTo>
                      <a:pt x="89108" y="570368"/>
                      <a:pt x="65512" y="589720"/>
                      <a:pt x="63415" y="605411"/>
                    </a:cubicBezTo>
                    <a:cubicBezTo>
                      <a:pt x="62157" y="615479"/>
                      <a:pt x="62864" y="625678"/>
                      <a:pt x="65512" y="635485"/>
                    </a:cubicBezTo>
                    <a:cubicBezTo>
                      <a:pt x="53059" y="631039"/>
                      <a:pt x="39242" y="636531"/>
                      <a:pt x="33264" y="648299"/>
                    </a:cubicBezTo>
                    <a:cubicBezTo>
                      <a:pt x="20155" y="669743"/>
                      <a:pt x="18321" y="721000"/>
                      <a:pt x="1017" y="735906"/>
                    </a:cubicBezTo>
                    <a:cubicBezTo>
                      <a:pt x="-2444" y="785045"/>
                      <a:pt x="2616" y="834419"/>
                      <a:pt x="15960" y="881832"/>
                    </a:cubicBezTo>
                    <a:cubicBezTo>
                      <a:pt x="31744" y="927283"/>
                      <a:pt x="62890" y="965830"/>
                      <a:pt x="104052" y="990884"/>
                    </a:cubicBezTo>
                    <a:cubicBezTo>
                      <a:pt x="144951" y="1018866"/>
                      <a:pt x="192143" y="1046587"/>
                      <a:pt x="204990" y="1095490"/>
                    </a:cubicBezTo>
                    <a:cubicBezTo>
                      <a:pt x="217836" y="1144393"/>
                      <a:pt x="222294" y="1155377"/>
                      <a:pt x="233042" y="1157731"/>
                    </a:cubicBezTo>
                    <a:cubicBezTo>
                      <a:pt x="243791" y="1160084"/>
                      <a:pt x="259260" y="1125564"/>
                      <a:pt x="301733" y="1153284"/>
                    </a:cubicBezTo>
                    <a:cubicBezTo>
                      <a:pt x="344205" y="1181006"/>
                      <a:pt x="338437" y="1196173"/>
                      <a:pt x="338437" y="1196173"/>
                    </a:cubicBezTo>
                    <a:cubicBezTo>
                      <a:pt x="338437" y="1196173"/>
                      <a:pt x="312220" y="1273321"/>
                      <a:pt x="303830" y="1311763"/>
                    </a:cubicBezTo>
                    <a:cubicBezTo>
                      <a:pt x="291613" y="1354678"/>
                      <a:pt x="307002" y="1400652"/>
                      <a:pt x="342632" y="1427614"/>
                    </a:cubicBezTo>
                    <a:cubicBezTo>
                      <a:pt x="383269" y="1455335"/>
                      <a:pt x="452222" y="1479917"/>
                      <a:pt x="477915" y="1504761"/>
                    </a:cubicBezTo>
                    <a:cubicBezTo>
                      <a:pt x="506308" y="1527147"/>
                      <a:pt x="525421" y="1559156"/>
                      <a:pt x="531661" y="1594722"/>
                    </a:cubicBezTo>
                    <a:cubicBezTo>
                      <a:pt x="537953" y="1637349"/>
                      <a:pt x="525631" y="1702728"/>
                      <a:pt x="589340" y="1724172"/>
                    </a:cubicBezTo>
                    <a:lnTo>
                      <a:pt x="591700" y="1724172"/>
                    </a:lnTo>
                    <a:cubicBezTo>
                      <a:pt x="597388" y="1710730"/>
                      <a:pt x="603864" y="1697628"/>
                      <a:pt x="611100" y="1684945"/>
                    </a:cubicBezTo>
                    <a:cubicBezTo>
                      <a:pt x="621326" y="1668731"/>
                      <a:pt x="619752" y="1664285"/>
                      <a:pt x="656195" y="1658794"/>
                    </a:cubicBezTo>
                    <a:cubicBezTo>
                      <a:pt x="692638" y="1653302"/>
                      <a:pt x="721476" y="1678146"/>
                      <a:pt x="745597" y="1688083"/>
                    </a:cubicBezTo>
                    <a:cubicBezTo>
                      <a:pt x="769717" y="1698021"/>
                      <a:pt x="771814" y="1685468"/>
                      <a:pt x="771814" y="1676838"/>
                    </a:cubicBezTo>
                    <a:cubicBezTo>
                      <a:pt x="771814" y="1668208"/>
                      <a:pt x="750840" y="1618520"/>
                      <a:pt x="768930" y="1588184"/>
                    </a:cubicBezTo>
                    <a:cubicBezTo>
                      <a:pt x="787020" y="1557848"/>
                      <a:pt x="814024" y="1564125"/>
                      <a:pt x="840242" y="1566217"/>
                    </a:cubicBezTo>
                    <a:cubicBezTo>
                      <a:pt x="828995" y="1547179"/>
                      <a:pt x="828209" y="1523721"/>
                      <a:pt x="838145" y="1503976"/>
                    </a:cubicBezTo>
                    <a:cubicBezTo>
                      <a:pt x="844201" y="1488207"/>
                      <a:pt x="849209" y="1472046"/>
                      <a:pt x="853089" y="1455597"/>
                    </a:cubicBezTo>
                    <a:cubicBezTo>
                      <a:pt x="853089" y="1444874"/>
                      <a:pt x="851516" y="1361451"/>
                      <a:pt x="851516" y="1361451"/>
                    </a:cubicBezTo>
                    <a:cubicBezTo>
                      <a:pt x="849156" y="1340007"/>
                      <a:pt x="853876" y="1335300"/>
                      <a:pt x="880093" y="1309148"/>
                    </a:cubicBezTo>
                    <a:cubicBezTo>
                      <a:pt x="905917" y="1279361"/>
                      <a:pt x="923299" y="1243272"/>
                      <a:pt x="930431" y="1204542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744EFDF9-04B8-504A-925F-87490C710EB8}"/>
                  </a:ext>
                </a:extLst>
              </p:cNvPr>
              <p:cNvSpPr/>
              <p:nvPr/>
            </p:nvSpPr>
            <p:spPr>
              <a:xfrm>
                <a:off x="7174970" y="807647"/>
                <a:ext cx="1249389" cy="1335816"/>
              </a:xfrm>
              <a:custGeom>
                <a:avLst/>
                <a:gdLst>
                  <a:gd name="connsiteX0" fmla="*/ 1241627 w 1249389"/>
                  <a:gd name="connsiteY0" fmla="*/ 444242 h 1335816"/>
                  <a:gd name="connsiteX1" fmla="*/ 1152749 w 1249389"/>
                  <a:gd name="connsiteY1" fmla="*/ 572384 h 1335816"/>
                  <a:gd name="connsiteX2" fmla="*/ 1076980 w 1249389"/>
                  <a:gd name="connsiteY2" fmla="*/ 674898 h 1335816"/>
                  <a:gd name="connsiteX3" fmla="*/ 1054433 w 1249389"/>
                  <a:gd name="connsiteY3" fmla="*/ 638809 h 1335816"/>
                  <a:gd name="connsiteX4" fmla="*/ 1123909 w 1249389"/>
                  <a:gd name="connsiteY4" fmla="*/ 503083 h 1335816"/>
                  <a:gd name="connsiteX5" fmla="*/ 1097692 w 1249389"/>
                  <a:gd name="connsiteY5" fmla="*/ 429074 h 1335816"/>
                  <a:gd name="connsiteX6" fmla="*/ 1079864 w 1249389"/>
                  <a:gd name="connsiteY6" fmla="*/ 432997 h 1335816"/>
                  <a:gd name="connsiteX7" fmla="*/ 1070426 w 1249389"/>
                  <a:gd name="connsiteY7" fmla="*/ 314269 h 1335816"/>
                  <a:gd name="connsiteX8" fmla="*/ 1021137 w 1249389"/>
                  <a:gd name="connsiteY8" fmla="*/ 299624 h 1335816"/>
                  <a:gd name="connsiteX9" fmla="*/ 954806 w 1249389"/>
                  <a:gd name="connsiteY9" fmla="*/ 254643 h 1335816"/>
                  <a:gd name="connsiteX10" fmla="*/ 745065 w 1249389"/>
                  <a:gd name="connsiteY10" fmla="*/ 204694 h 1335816"/>
                  <a:gd name="connsiteX11" fmla="*/ 569669 w 1249389"/>
                  <a:gd name="connsiteY11" fmla="*/ 171482 h 1335816"/>
                  <a:gd name="connsiteX12" fmla="*/ 517234 w 1249389"/>
                  <a:gd name="connsiteY12" fmla="*/ 108456 h 1335816"/>
                  <a:gd name="connsiteX13" fmla="*/ 496522 w 1249389"/>
                  <a:gd name="connsiteY13" fmla="*/ 113948 h 1335816"/>
                  <a:gd name="connsiteX14" fmla="*/ 441727 w 1249389"/>
                  <a:gd name="connsiteY14" fmla="*/ 87797 h 1335816"/>
                  <a:gd name="connsiteX15" fmla="*/ 406596 w 1249389"/>
                  <a:gd name="connsiteY15" fmla="*/ 97473 h 1335816"/>
                  <a:gd name="connsiteX16" fmla="*/ 395847 w 1249389"/>
                  <a:gd name="connsiteY16" fmla="*/ 54846 h 1335816"/>
                  <a:gd name="connsiteX17" fmla="*/ 436484 w 1249389"/>
                  <a:gd name="connsiteY17" fmla="*/ 4635 h 1335816"/>
                  <a:gd name="connsiteX18" fmla="*/ 359405 w 1249389"/>
                  <a:gd name="connsiteY18" fmla="*/ 19802 h 1335816"/>
                  <a:gd name="connsiteX19" fmla="*/ 221237 w 1249389"/>
                  <a:gd name="connsiteY19" fmla="*/ 77859 h 1335816"/>
                  <a:gd name="connsiteX20" fmla="*/ 147303 w 1249389"/>
                  <a:gd name="connsiteY20" fmla="*/ 68706 h 1335816"/>
                  <a:gd name="connsiteX21" fmla="*/ 207604 w 1249389"/>
                  <a:gd name="connsiteY21" fmla="*/ 189 h 1335816"/>
                  <a:gd name="connsiteX22" fmla="*/ 203410 w 1249389"/>
                  <a:gd name="connsiteY22" fmla="*/ 2543 h 1335816"/>
                  <a:gd name="connsiteX23" fmla="*/ 138914 w 1249389"/>
                  <a:gd name="connsiteY23" fmla="*/ 67922 h 1335816"/>
                  <a:gd name="connsiteX24" fmla="*/ 105094 w 1249389"/>
                  <a:gd name="connsiteY24" fmla="*/ 161544 h 1335816"/>
                  <a:gd name="connsiteX25" fmla="*/ 110599 w 1249389"/>
                  <a:gd name="connsiteY25" fmla="*/ 250459 h 1335816"/>
                  <a:gd name="connsiteX26" fmla="*/ 52396 w 1249389"/>
                  <a:gd name="connsiteY26" fmla="*/ 323422 h 1335816"/>
                  <a:gd name="connsiteX27" fmla="*/ -39 w 1249389"/>
                  <a:gd name="connsiteY27" fmla="*/ 401877 h 1335816"/>
                  <a:gd name="connsiteX28" fmla="*/ 52396 w 1249389"/>
                  <a:gd name="connsiteY28" fmla="*/ 484776 h 1335816"/>
                  <a:gd name="connsiteX29" fmla="*/ 33258 w 1249389"/>
                  <a:gd name="connsiteY29" fmla="*/ 617627 h 1335816"/>
                  <a:gd name="connsiteX30" fmla="*/ 52396 w 1249389"/>
                  <a:gd name="connsiteY30" fmla="*/ 704973 h 1335816"/>
                  <a:gd name="connsiteX31" fmla="*/ 112172 w 1249389"/>
                  <a:gd name="connsiteY31" fmla="*/ 710726 h 1335816"/>
                  <a:gd name="connsiteX32" fmla="*/ 185319 w 1249389"/>
                  <a:gd name="connsiteY32" fmla="*/ 763029 h 1335816"/>
                  <a:gd name="connsiteX33" fmla="*/ 256369 w 1249389"/>
                  <a:gd name="connsiteY33" fmla="*/ 861620 h 1335816"/>
                  <a:gd name="connsiteX34" fmla="*/ 378543 w 1249389"/>
                  <a:gd name="connsiteY34" fmla="*/ 952366 h 1335816"/>
                  <a:gd name="connsiteX35" fmla="*/ 385622 w 1249389"/>
                  <a:gd name="connsiteY35" fmla="*/ 1058803 h 1335816"/>
                  <a:gd name="connsiteX36" fmla="*/ 422851 w 1249389"/>
                  <a:gd name="connsiteY36" fmla="*/ 1112675 h 1335816"/>
                  <a:gd name="connsiteX37" fmla="*/ 407645 w 1249389"/>
                  <a:gd name="connsiteY37" fmla="*/ 1238987 h 1335816"/>
                  <a:gd name="connsiteX38" fmla="*/ 502290 w 1249389"/>
                  <a:gd name="connsiteY38" fmla="*/ 1311688 h 1335816"/>
                  <a:gd name="connsiteX39" fmla="*/ 520118 w 1249389"/>
                  <a:gd name="connsiteY39" fmla="*/ 1334178 h 1335816"/>
                  <a:gd name="connsiteX40" fmla="*/ 686338 w 1249389"/>
                  <a:gd name="connsiteY40" fmla="*/ 1334178 h 1335816"/>
                  <a:gd name="connsiteX41" fmla="*/ 1159566 w 1249389"/>
                  <a:gd name="connsiteY41" fmla="*/ 1308026 h 1335816"/>
                  <a:gd name="connsiteX42" fmla="*/ 1131513 w 1249389"/>
                  <a:gd name="connsiteY42" fmla="*/ 1174654 h 1335816"/>
                  <a:gd name="connsiteX43" fmla="*/ 1121550 w 1249389"/>
                  <a:gd name="connsiteY43" fmla="*/ 1030559 h 1335816"/>
                  <a:gd name="connsiteX44" fmla="*/ 1161925 w 1249389"/>
                  <a:gd name="connsiteY44" fmla="*/ 942951 h 1335816"/>
                  <a:gd name="connsiteX45" fmla="*/ 1142786 w 1249389"/>
                  <a:gd name="connsiteY45" fmla="*/ 855605 h 1335816"/>
                  <a:gd name="connsiteX46" fmla="*/ 1169004 w 1249389"/>
                  <a:gd name="connsiteY46" fmla="*/ 784212 h 1335816"/>
                  <a:gd name="connsiteX47" fmla="*/ 1172937 w 1249389"/>
                  <a:gd name="connsiteY47" fmla="*/ 644824 h 1335816"/>
                  <a:gd name="connsiteX48" fmla="*/ 1243462 w 1249389"/>
                  <a:gd name="connsiteY48" fmla="*/ 501252 h 1335816"/>
                  <a:gd name="connsiteX49" fmla="*/ 1241627 w 1249389"/>
                  <a:gd name="connsiteY49" fmla="*/ 442411 h 1335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249389" h="1335816">
                    <a:moveTo>
                      <a:pt x="1241627" y="444242"/>
                    </a:moveTo>
                    <a:cubicBezTo>
                      <a:pt x="1241627" y="444242"/>
                      <a:pt x="1169528" y="548848"/>
                      <a:pt x="1152749" y="572384"/>
                    </a:cubicBezTo>
                    <a:cubicBezTo>
                      <a:pt x="1129336" y="607872"/>
                      <a:pt x="1104036" y="642078"/>
                      <a:pt x="1076980" y="674898"/>
                    </a:cubicBezTo>
                    <a:cubicBezTo>
                      <a:pt x="1052860" y="701050"/>
                      <a:pt x="1048403" y="652931"/>
                      <a:pt x="1054433" y="638809"/>
                    </a:cubicBezTo>
                    <a:cubicBezTo>
                      <a:pt x="1060463" y="624687"/>
                      <a:pt x="1114209" y="527403"/>
                      <a:pt x="1123909" y="503083"/>
                    </a:cubicBezTo>
                    <a:cubicBezTo>
                      <a:pt x="1095595" y="484776"/>
                      <a:pt x="1097692" y="439535"/>
                      <a:pt x="1097692" y="429074"/>
                    </a:cubicBezTo>
                    <a:cubicBezTo>
                      <a:pt x="1092108" y="431663"/>
                      <a:pt x="1086025" y="432997"/>
                      <a:pt x="1079864" y="432997"/>
                    </a:cubicBezTo>
                    <a:cubicBezTo>
                      <a:pt x="1056268" y="435089"/>
                      <a:pt x="1069901" y="333882"/>
                      <a:pt x="1070426" y="314269"/>
                    </a:cubicBezTo>
                    <a:cubicBezTo>
                      <a:pt x="1055744" y="304750"/>
                      <a:pt x="1038650" y="299650"/>
                      <a:pt x="1021137" y="299624"/>
                    </a:cubicBezTo>
                    <a:cubicBezTo>
                      <a:pt x="1021137" y="270334"/>
                      <a:pt x="990200" y="258043"/>
                      <a:pt x="954806" y="254643"/>
                    </a:cubicBezTo>
                    <a:cubicBezTo>
                      <a:pt x="882655" y="249335"/>
                      <a:pt x="811841" y="232467"/>
                      <a:pt x="745065" y="204694"/>
                    </a:cubicBezTo>
                    <a:cubicBezTo>
                      <a:pt x="690427" y="178804"/>
                      <a:pt x="630022" y="167376"/>
                      <a:pt x="569669" y="171482"/>
                    </a:cubicBezTo>
                    <a:cubicBezTo>
                      <a:pt x="553992" y="149044"/>
                      <a:pt x="536452" y="127966"/>
                      <a:pt x="517234" y="108456"/>
                    </a:cubicBezTo>
                    <a:cubicBezTo>
                      <a:pt x="510706" y="111464"/>
                      <a:pt x="503706" y="113321"/>
                      <a:pt x="496522" y="113948"/>
                    </a:cubicBezTo>
                    <a:cubicBezTo>
                      <a:pt x="481054" y="116302"/>
                      <a:pt x="448544" y="91981"/>
                      <a:pt x="441727" y="87797"/>
                    </a:cubicBezTo>
                    <a:cubicBezTo>
                      <a:pt x="431713" y="95433"/>
                      <a:pt x="419128" y="98885"/>
                      <a:pt x="406596" y="97473"/>
                    </a:cubicBezTo>
                    <a:cubicBezTo>
                      <a:pt x="380378" y="97473"/>
                      <a:pt x="389292" y="64783"/>
                      <a:pt x="395847" y="54846"/>
                    </a:cubicBezTo>
                    <a:cubicBezTo>
                      <a:pt x="402401" y="44909"/>
                      <a:pt x="436484" y="4635"/>
                      <a:pt x="436484" y="4635"/>
                    </a:cubicBezTo>
                    <a:cubicBezTo>
                      <a:pt x="436484" y="4635"/>
                      <a:pt x="424686" y="-13410"/>
                      <a:pt x="359405" y="19802"/>
                    </a:cubicBezTo>
                    <a:cubicBezTo>
                      <a:pt x="289666" y="55107"/>
                      <a:pt x="258467" y="74198"/>
                      <a:pt x="221237" y="77859"/>
                    </a:cubicBezTo>
                    <a:cubicBezTo>
                      <a:pt x="196305" y="83927"/>
                      <a:pt x="169982" y="80683"/>
                      <a:pt x="147303" y="68706"/>
                    </a:cubicBezTo>
                    <a:cubicBezTo>
                      <a:pt x="161147" y="41064"/>
                      <a:pt x="181911" y="17475"/>
                      <a:pt x="207604" y="189"/>
                    </a:cubicBezTo>
                    <a:cubicBezTo>
                      <a:pt x="206293" y="1131"/>
                      <a:pt x="204878" y="1915"/>
                      <a:pt x="203410" y="2543"/>
                    </a:cubicBezTo>
                    <a:cubicBezTo>
                      <a:pt x="179054" y="21320"/>
                      <a:pt x="157346" y="43313"/>
                      <a:pt x="138914" y="67922"/>
                    </a:cubicBezTo>
                    <a:cubicBezTo>
                      <a:pt x="120431" y="96034"/>
                      <a:pt x="108843" y="128122"/>
                      <a:pt x="105094" y="161544"/>
                    </a:cubicBezTo>
                    <a:cubicBezTo>
                      <a:pt x="101685" y="187696"/>
                      <a:pt x="112958" y="237645"/>
                      <a:pt x="110599" y="250459"/>
                    </a:cubicBezTo>
                    <a:cubicBezTo>
                      <a:pt x="96389" y="278493"/>
                      <a:pt x="76595" y="303311"/>
                      <a:pt x="52396" y="323422"/>
                    </a:cubicBezTo>
                    <a:cubicBezTo>
                      <a:pt x="24344" y="349574"/>
                      <a:pt x="-39" y="380170"/>
                      <a:pt x="-39" y="401877"/>
                    </a:cubicBezTo>
                    <a:cubicBezTo>
                      <a:pt x="-39" y="423582"/>
                      <a:pt x="45317" y="442673"/>
                      <a:pt x="52396" y="484776"/>
                    </a:cubicBezTo>
                    <a:cubicBezTo>
                      <a:pt x="35722" y="526959"/>
                      <a:pt x="29167" y="572463"/>
                      <a:pt x="33258" y="617627"/>
                    </a:cubicBezTo>
                    <a:cubicBezTo>
                      <a:pt x="37190" y="647701"/>
                      <a:pt x="35617" y="685882"/>
                      <a:pt x="52396" y="704973"/>
                    </a:cubicBezTo>
                    <a:cubicBezTo>
                      <a:pt x="69176" y="724063"/>
                      <a:pt x="87266" y="720925"/>
                      <a:pt x="112172" y="710726"/>
                    </a:cubicBezTo>
                    <a:cubicBezTo>
                      <a:pt x="127431" y="738237"/>
                      <a:pt x="154304" y="757458"/>
                      <a:pt x="185319" y="763029"/>
                    </a:cubicBezTo>
                    <a:cubicBezTo>
                      <a:pt x="204720" y="786827"/>
                      <a:pt x="226219" y="841483"/>
                      <a:pt x="256369" y="861620"/>
                    </a:cubicBezTo>
                    <a:cubicBezTo>
                      <a:pt x="286520" y="881757"/>
                      <a:pt x="369629" y="916538"/>
                      <a:pt x="378543" y="952366"/>
                    </a:cubicBezTo>
                    <a:cubicBezTo>
                      <a:pt x="384232" y="987539"/>
                      <a:pt x="386618" y="1023184"/>
                      <a:pt x="385622" y="1058803"/>
                    </a:cubicBezTo>
                    <a:cubicBezTo>
                      <a:pt x="385622" y="1058803"/>
                      <a:pt x="390604" y="1104045"/>
                      <a:pt x="422851" y="1112675"/>
                    </a:cubicBezTo>
                    <a:cubicBezTo>
                      <a:pt x="403450" y="1172562"/>
                      <a:pt x="396633" y="1204728"/>
                      <a:pt x="407645" y="1238987"/>
                    </a:cubicBezTo>
                    <a:cubicBezTo>
                      <a:pt x="423690" y="1278501"/>
                      <a:pt x="459896" y="1306300"/>
                      <a:pt x="502290" y="1311688"/>
                    </a:cubicBezTo>
                    <a:cubicBezTo>
                      <a:pt x="508871" y="1318644"/>
                      <a:pt x="514848" y="1326176"/>
                      <a:pt x="520118" y="1334178"/>
                    </a:cubicBezTo>
                    <a:cubicBezTo>
                      <a:pt x="556298" y="1335747"/>
                      <a:pt x="618959" y="1336270"/>
                      <a:pt x="686338" y="1334178"/>
                    </a:cubicBezTo>
                    <a:cubicBezTo>
                      <a:pt x="761058" y="1332347"/>
                      <a:pt x="1041324" y="1315872"/>
                      <a:pt x="1159566" y="1308026"/>
                    </a:cubicBezTo>
                    <a:cubicBezTo>
                      <a:pt x="1157232" y="1262392"/>
                      <a:pt x="1147767" y="1217385"/>
                      <a:pt x="1131513" y="1174654"/>
                    </a:cubicBezTo>
                    <a:cubicBezTo>
                      <a:pt x="1113685" y="1128732"/>
                      <a:pt x="1110198" y="1078494"/>
                      <a:pt x="1121550" y="1030559"/>
                    </a:cubicBezTo>
                    <a:cubicBezTo>
                      <a:pt x="1129101" y="998994"/>
                      <a:pt x="1142812" y="969234"/>
                      <a:pt x="1161925" y="942951"/>
                    </a:cubicBezTo>
                    <a:cubicBezTo>
                      <a:pt x="1153063" y="914420"/>
                      <a:pt x="1146666" y="885209"/>
                      <a:pt x="1142786" y="855605"/>
                    </a:cubicBezTo>
                    <a:cubicBezTo>
                      <a:pt x="1141213" y="825270"/>
                      <a:pt x="1161925" y="803302"/>
                      <a:pt x="1169004" y="784212"/>
                    </a:cubicBezTo>
                    <a:cubicBezTo>
                      <a:pt x="1176083" y="765121"/>
                      <a:pt x="1167431" y="678036"/>
                      <a:pt x="1172937" y="644824"/>
                    </a:cubicBezTo>
                    <a:cubicBezTo>
                      <a:pt x="1178442" y="611611"/>
                      <a:pt x="1228256" y="528973"/>
                      <a:pt x="1243462" y="501252"/>
                    </a:cubicBezTo>
                    <a:cubicBezTo>
                      <a:pt x="1251904" y="482397"/>
                      <a:pt x="1251249" y="460717"/>
                      <a:pt x="1241627" y="442411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A33CD0EA-0F3B-E94D-A44C-8F38F0C3A97C}"/>
                  </a:ext>
                </a:extLst>
              </p:cNvPr>
              <p:cNvSpPr/>
              <p:nvPr/>
            </p:nvSpPr>
            <p:spPr>
              <a:xfrm>
                <a:off x="6245294" y="115864"/>
                <a:ext cx="1597963" cy="1772550"/>
              </a:xfrm>
              <a:custGeom>
                <a:avLst/>
                <a:gdLst>
                  <a:gd name="connsiteX0" fmla="*/ 1592156 w 1597963"/>
                  <a:gd name="connsiteY0" fmla="*/ 351480 h 1772550"/>
                  <a:gd name="connsiteX1" fmla="*/ 1495413 w 1597963"/>
                  <a:gd name="connsiteY1" fmla="*/ 361940 h 1772550"/>
                  <a:gd name="connsiteX2" fmla="*/ 1470768 w 1597963"/>
                  <a:gd name="connsiteY2" fmla="*/ 341281 h 1772550"/>
                  <a:gd name="connsiteX3" fmla="*/ 1332077 w 1597963"/>
                  <a:gd name="connsiteY3" fmla="*/ 345726 h 1772550"/>
                  <a:gd name="connsiteX4" fmla="*/ 1276233 w 1597963"/>
                  <a:gd name="connsiteY4" fmla="*/ 309637 h 1772550"/>
                  <a:gd name="connsiteX5" fmla="*/ 1248443 w 1597963"/>
                  <a:gd name="connsiteY5" fmla="*/ 330297 h 1772550"/>
                  <a:gd name="connsiteX6" fmla="*/ 1209903 w 1597963"/>
                  <a:gd name="connsiteY6" fmla="*/ 356449 h 1772550"/>
                  <a:gd name="connsiteX7" fmla="*/ 1207019 w 1597963"/>
                  <a:gd name="connsiteY7" fmla="*/ 356449 h 1772550"/>
                  <a:gd name="connsiteX8" fmla="*/ 1185258 w 1597963"/>
                  <a:gd name="connsiteY8" fmla="*/ 361940 h 1772550"/>
                  <a:gd name="connsiteX9" fmla="*/ 1113422 w 1597963"/>
                  <a:gd name="connsiteY9" fmla="*/ 330297 h 1772550"/>
                  <a:gd name="connsiteX10" fmla="*/ 1082223 w 1597963"/>
                  <a:gd name="connsiteY10" fmla="*/ 323759 h 1772550"/>
                  <a:gd name="connsiteX11" fmla="*/ 1063347 w 1597963"/>
                  <a:gd name="connsiteY11" fmla="*/ 281132 h 1772550"/>
                  <a:gd name="connsiteX12" fmla="*/ 1063347 w 1597963"/>
                  <a:gd name="connsiteY12" fmla="*/ 275118 h 1772550"/>
                  <a:gd name="connsiteX13" fmla="*/ 1015893 w 1597963"/>
                  <a:gd name="connsiteY13" fmla="*/ 284009 h 1772550"/>
                  <a:gd name="connsiteX14" fmla="*/ 1007241 w 1597963"/>
                  <a:gd name="connsiteY14" fmla="*/ 284009 h 1772550"/>
                  <a:gd name="connsiteX15" fmla="*/ 1003833 w 1597963"/>
                  <a:gd name="connsiteY15" fmla="*/ 284009 h 1772550"/>
                  <a:gd name="connsiteX16" fmla="*/ 846527 w 1597963"/>
                  <a:gd name="connsiteY16" fmla="*/ 205555 h 1772550"/>
                  <a:gd name="connsiteX17" fmla="*/ 774691 w 1597963"/>
                  <a:gd name="connsiteY17" fmla="*/ 229613 h 1772550"/>
                  <a:gd name="connsiteX18" fmla="*/ 694203 w 1597963"/>
                  <a:gd name="connsiteY18" fmla="*/ 242167 h 1772550"/>
                  <a:gd name="connsiteX19" fmla="*/ 687649 w 1597963"/>
                  <a:gd name="connsiteY19" fmla="*/ 211831 h 1772550"/>
                  <a:gd name="connsiteX20" fmla="*/ 661431 w 1597963"/>
                  <a:gd name="connsiteY20" fmla="*/ 213661 h 1772550"/>
                  <a:gd name="connsiteX21" fmla="*/ 627348 w 1597963"/>
                  <a:gd name="connsiteY21" fmla="*/ 211308 h 1772550"/>
                  <a:gd name="connsiteX22" fmla="*/ 605587 w 1597963"/>
                  <a:gd name="connsiteY22" fmla="*/ 211308 h 1772550"/>
                  <a:gd name="connsiteX23" fmla="*/ 604014 w 1597963"/>
                  <a:gd name="connsiteY23" fmla="*/ 189863 h 1772550"/>
                  <a:gd name="connsiteX24" fmla="*/ 561017 w 1597963"/>
                  <a:gd name="connsiteY24" fmla="*/ 189863 h 1772550"/>
                  <a:gd name="connsiteX25" fmla="*/ 549744 w 1597963"/>
                  <a:gd name="connsiteY25" fmla="*/ 189863 h 1772550"/>
                  <a:gd name="connsiteX26" fmla="*/ 507534 w 1597963"/>
                  <a:gd name="connsiteY26" fmla="*/ 154821 h 1772550"/>
                  <a:gd name="connsiteX27" fmla="*/ 477383 w 1597963"/>
                  <a:gd name="connsiteY27" fmla="*/ -259 h 1772550"/>
                  <a:gd name="connsiteX28" fmla="*/ 429405 w 1597963"/>
                  <a:gd name="connsiteY28" fmla="*/ -259 h 1772550"/>
                  <a:gd name="connsiteX29" fmla="*/ 419705 w 1597963"/>
                  <a:gd name="connsiteY29" fmla="*/ 102256 h 1772550"/>
                  <a:gd name="connsiteX30" fmla="*/ 398469 w 1597963"/>
                  <a:gd name="connsiteY30" fmla="*/ 102256 h 1772550"/>
                  <a:gd name="connsiteX31" fmla="*/ 220451 w 1597963"/>
                  <a:gd name="connsiteY31" fmla="*/ 102256 h 1772550"/>
                  <a:gd name="connsiteX32" fmla="*/ -39 w 1597963"/>
                  <a:gd name="connsiteY32" fmla="*/ 99640 h 1772550"/>
                  <a:gd name="connsiteX33" fmla="*/ 13069 w 1597963"/>
                  <a:gd name="connsiteY33" fmla="*/ 208693 h 1772550"/>
                  <a:gd name="connsiteX34" fmla="*/ 12283 w 1597963"/>
                  <a:gd name="connsiteY34" fmla="*/ 356449 h 1772550"/>
                  <a:gd name="connsiteX35" fmla="*/ 59213 w 1597963"/>
                  <a:gd name="connsiteY35" fmla="*/ 503420 h 1772550"/>
                  <a:gd name="connsiteX36" fmla="*/ 76254 w 1597963"/>
                  <a:gd name="connsiteY36" fmla="*/ 653268 h 1772550"/>
                  <a:gd name="connsiteX37" fmla="*/ 88839 w 1597963"/>
                  <a:gd name="connsiteY37" fmla="*/ 818807 h 1772550"/>
                  <a:gd name="connsiteX38" fmla="*/ 131311 w 1597963"/>
                  <a:gd name="connsiteY38" fmla="*/ 934658 h 1772550"/>
                  <a:gd name="connsiteX39" fmla="*/ 132622 w 1597963"/>
                  <a:gd name="connsiteY39" fmla="*/ 1031681 h 1772550"/>
                  <a:gd name="connsiteX40" fmla="*/ 114270 w 1597963"/>
                  <a:gd name="connsiteY40" fmla="*/ 1071954 h 1772550"/>
                  <a:gd name="connsiteX41" fmla="*/ 82284 w 1597963"/>
                  <a:gd name="connsiteY41" fmla="*/ 1130795 h 1772550"/>
                  <a:gd name="connsiteX42" fmla="*/ 131049 w 1597963"/>
                  <a:gd name="connsiteY42" fmla="*/ 1197743 h 1772550"/>
                  <a:gd name="connsiteX43" fmla="*/ 153071 w 1597963"/>
                  <a:gd name="connsiteY43" fmla="*/ 1271752 h 1772550"/>
                  <a:gd name="connsiteX44" fmla="*/ 141274 w 1597963"/>
                  <a:gd name="connsiteY44" fmla="*/ 1772292 h 1772550"/>
                  <a:gd name="connsiteX45" fmla="*/ 298580 w 1597963"/>
                  <a:gd name="connsiteY45" fmla="*/ 1772292 h 1772550"/>
                  <a:gd name="connsiteX46" fmla="*/ 995706 w 1597963"/>
                  <a:gd name="connsiteY46" fmla="*/ 1759477 h 1772550"/>
                  <a:gd name="connsiteX47" fmla="*/ 1316085 w 1597963"/>
                  <a:gd name="connsiteY47" fmla="*/ 1749278 h 1772550"/>
                  <a:gd name="connsiteX48" fmla="*/ 1309005 w 1597963"/>
                  <a:gd name="connsiteY48" fmla="*/ 1642842 h 1772550"/>
                  <a:gd name="connsiteX49" fmla="*/ 1186831 w 1597963"/>
                  <a:gd name="connsiteY49" fmla="*/ 1552096 h 1772550"/>
                  <a:gd name="connsiteX50" fmla="*/ 1115782 w 1597963"/>
                  <a:gd name="connsiteY50" fmla="*/ 1453505 h 1772550"/>
                  <a:gd name="connsiteX51" fmla="*/ 1042634 w 1597963"/>
                  <a:gd name="connsiteY51" fmla="*/ 1401202 h 1772550"/>
                  <a:gd name="connsiteX52" fmla="*/ 982858 w 1597963"/>
                  <a:gd name="connsiteY52" fmla="*/ 1395449 h 1772550"/>
                  <a:gd name="connsiteX53" fmla="*/ 963720 w 1597963"/>
                  <a:gd name="connsiteY53" fmla="*/ 1308103 h 1772550"/>
                  <a:gd name="connsiteX54" fmla="*/ 982858 w 1597963"/>
                  <a:gd name="connsiteY54" fmla="*/ 1175252 h 1772550"/>
                  <a:gd name="connsiteX55" fmla="*/ 930423 w 1597963"/>
                  <a:gd name="connsiteY55" fmla="*/ 1092353 h 1772550"/>
                  <a:gd name="connsiteX56" fmla="*/ 982858 w 1597963"/>
                  <a:gd name="connsiteY56" fmla="*/ 1013898 h 1772550"/>
                  <a:gd name="connsiteX57" fmla="*/ 1041061 w 1597963"/>
                  <a:gd name="connsiteY57" fmla="*/ 940935 h 1772550"/>
                  <a:gd name="connsiteX58" fmla="*/ 1035556 w 1597963"/>
                  <a:gd name="connsiteY58" fmla="*/ 852020 h 1772550"/>
                  <a:gd name="connsiteX59" fmla="*/ 1067279 w 1597963"/>
                  <a:gd name="connsiteY59" fmla="*/ 758135 h 1772550"/>
                  <a:gd name="connsiteX60" fmla="*/ 1131775 w 1597963"/>
                  <a:gd name="connsiteY60" fmla="*/ 692757 h 1772550"/>
                  <a:gd name="connsiteX61" fmla="*/ 1135969 w 1597963"/>
                  <a:gd name="connsiteY61" fmla="*/ 690403 h 1772550"/>
                  <a:gd name="connsiteX62" fmla="*/ 1204660 w 1597963"/>
                  <a:gd name="connsiteY62" fmla="*/ 638100 h 1772550"/>
                  <a:gd name="connsiteX63" fmla="*/ 1257095 w 1597963"/>
                  <a:gd name="connsiteY63" fmla="*/ 557292 h 1772550"/>
                  <a:gd name="connsiteX64" fmla="*/ 1260503 w 1597963"/>
                  <a:gd name="connsiteY64" fmla="*/ 550754 h 1772550"/>
                  <a:gd name="connsiteX65" fmla="*/ 1277545 w 1597963"/>
                  <a:gd name="connsiteY65" fmla="*/ 526172 h 1772550"/>
                  <a:gd name="connsiteX66" fmla="*/ 1336534 w 1597963"/>
                  <a:gd name="connsiteY66" fmla="*/ 477268 h 1772550"/>
                  <a:gd name="connsiteX67" fmla="*/ 1352003 w 1597963"/>
                  <a:gd name="connsiteY67" fmla="*/ 467592 h 1772550"/>
                  <a:gd name="connsiteX68" fmla="*/ 1356198 w 1597963"/>
                  <a:gd name="connsiteY68" fmla="*/ 465501 h 1772550"/>
                  <a:gd name="connsiteX69" fmla="*/ 1412303 w 1597963"/>
                  <a:gd name="connsiteY69" fmla="*/ 439349 h 1772550"/>
                  <a:gd name="connsiteX70" fmla="*/ 1420693 w 1597963"/>
                  <a:gd name="connsiteY70" fmla="*/ 435949 h 1772550"/>
                  <a:gd name="connsiteX71" fmla="*/ 1444813 w 1597963"/>
                  <a:gd name="connsiteY71" fmla="*/ 426534 h 1772550"/>
                  <a:gd name="connsiteX72" fmla="*/ 1597924 w 1597963"/>
                  <a:gd name="connsiteY72" fmla="*/ 349649 h 1772550"/>
                  <a:gd name="connsiteX73" fmla="*/ 1592680 w 1597963"/>
                  <a:gd name="connsiteY73" fmla="*/ 347557 h 177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597963" h="1772550">
                    <a:moveTo>
                      <a:pt x="1592156" y="351480"/>
                    </a:moveTo>
                    <a:cubicBezTo>
                      <a:pt x="1559541" y="348629"/>
                      <a:pt x="1526664" y="352186"/>
                      <a:pt x="1495413" y="361940"/>
                    </a:cubicBezTo>
                    <a:cubicBezTo>
                      <a:pt x="1483615" y="366124"/>
                      <a:pt x="1482828" y="358018"/>
                      <a:pt x="1470768" y="341281"/>
                    </a:cubicBezTo>
                    <a:cubicBezTo>
                      <a:pt x="1458709" y="324544"/>
                      <a:pt x="1371141" y="336573"/>
                      <a:pt x="1332077" y="345726"/>
                    </a:cubicBezTo>
                    <a:cubicBezTo>
                      <a:pt x="1313987" y="305715"/>
                      <a:pt x="1289867" y="302576"/>
                      <a:pt x="1276233" y="309637"/>
                    </a:cubicBezTo>
                    <a:cubicBezTo>
                      <a:pt x="1270990" y="312514"/>
                      <a:pt x="1260765" y="320883"/>
                      <a:pt x="1248443" y="330297"/>
                    </a:cubicBezTo>
                    <a:cubicBezTo>
                      <a:pt x="1237642" y="341699"/>
                      <a:pt x="1224506" y="350617"/>
                      <a:pt x="1209903" y="356449"/>
                    </a:cubicBezTo>
                    <a:lnTo>
                      <a:pt x="1207019" y="356449"/>
                    </a:lnTo>
                    <a:cubicBezTo>
                      <a:pt x="1200229" y="359770"/>
                      <a:pt x="1192810" y="361626"/>
                      <a:pt x="1185258" y="361940"/>
                    </a:cubicBezTo>
                    <a:cubicBezTo>
                      <a:pt x="1158779" y="358410"/>
                      <a:pt x="1133872" y="347426"/>
                      <a:pt x="1113422" y="330297"/>
                    </a:cubicBezTo>
                    <a:cubicBezTo>
                      <a:pt x="1102751" y="329748"/>
                      <a:pt x="1092213" y="327551"/>
                      <a:pt x="1082223" y="323759"/>
                    </a:cubicBezTo>
                    <a:cubicBezTo>
                      <a:pt x="1063609" y="318528"/>
                      <a:pt x="1062560" y="293161"/>
                      <a:pt x="1063347" y="281132"/>
                    </a:cubicBezTo>
                    <a:cubicBezTo>
                      <a:pt x="1063163" y="279118"/>
                      <a:pt x="1063163" y="277131"/>
                      <a:pt x="1063347" y="275118"/>
                    </a:cubicBezTo>
                    <a:cubicBezTo>
                      <a:pt x="1063347" y="277471"/>
                      <a:pt x="1057579" y="286363"/>
                      <a:pt x="1015893" y="284009"/>
                    </a:cubicBezTo>
                    <a:lnTo>
                      <a:pt x="1007241" y="284009"/>
                    </a:lnTo>
                    <a:lnTo>
                      <a:pt x="1003833" y="284009"/>
                    </a:lnTo>
                    <a:cubicBezTo>
                      <a:pt x="972634" y="284009"/>
                      <a:pt x="893195" y="211569"/>
                      <a:pt x="846527" y="205555"/>
                    </a:cubicBezTo>
                    <a:cubicBezTo>
                      <a:pt x="820887" y="207149"/>
                      <a:pt x="796111" y="215440"/>
                      <a:pt x="774691" y="229613"/>
                    </a:cubicBezTo>
                    <a:cubicBezTo>
                      <a:pt x="748788" y="238374"/>
                      <a:pt x="721548" y="242611"/>
                      <a:pt x="694203" y="242167"/>
                    </a:cubicBezTo>
                    <a:cubicBezTo>
                      <a:pt x="688435" y="242167"/>
                      <a:pt x="687910" y="220722"/>
                      <a:pt x="687649" y="211831"/>
                    </a:cubicBezTo>
                    <a:lnTo>
                      <a:pt x="661431" y="213661"/>
                    </a:lnTo>
                    <a:cubicBezTo>
                      <a:pt x="650027" y="214786"/>
                      <a:pt x="638491" y="213975"/>
                      <a:pt x="627348" y="211308"/>
                    </a:cubicBezTo>
                    <a:cubicBezTo>
                      <a:pt x="620112" y="211726"/>
                      <a:pt x="612824" y="211726"/>
                      <a:pt x="605587" y="211308"/>
                    </a:cubicBezTo>
                    <a:cubicBezTo>
                      <a:pt x="596935" y="209739"/>
                      <a:pt x="604014" y="189863"/>
                      <a:pt x="604014" y="189863"/>
                    </a:cubicBezTo>
                    <a:cubicBezTo>
                      <a:pt x="589778" y="192217"/>
                      <a:pt x="575253" y="192217"/>
                      <a:pt x="561017" y="189863"/>
                    </a:cubicBezTo>
                    <a:lnTo>
                      <a:pt x="549744" y="189863"/>
                    </a:lnTo>
                    <a:cubicBezTo>
                      <a:pt x="529635" y="188321"/>
                      <a:pt x="512699" y="174251"/>
                      <a:pt x="507534" y="154821"/>
                    </a:cubicBezTo>
                    <a:cubicBezTo>
                      <a:pt x="500455" y="134161"/>
                      <a:pt x="477383" y="-259"/>
                      <a:pt x="477383" y="-259"/>
                    </a:cubicBezTo>
                    <a:lnTo>
                      <a:pt x="429405" y="-259"/>
                    </a:lnTo>
                    <a:lnTo>
                      <a:pt x="419705" y="102256"/>
                    </a:lnTo>
                    <a:lnTo>
                      <a:pt x="398469" y="102256"/>
                    </a:lnTo>
                    <a:cubicBezTo>
                      <a:pt x="353374" y="102256"/>
                      <a:pt x="250077" y="102256"/>
                      <a:pt x="220451" y="102256"/>
                    </a:cubicBezTo>
                    <a:cubicBezTo>
                      <a:pt x="182173" y="102256"/>
                      <a:pt x="-39" y="99640"/>
                      <a:pt x="-39" y="99640"/>
                    </a:cubicBezTo>
                    <a:cubicBezTo>
                      <a:pt x="8901" y="135311"/>
                      <a:pt x="13306" y="171950"/>
                      <a:pt x="13069" y="208693"/>
                    </a:cubicBezTo>
                    <a:cubicBezTo>
                      <a:pt x="9792" y="257883"/>
                      <a:pt x="9530" y="307232"/>
                      <a:pt x="12283" y="356449"/>
                    </a:cubicBezTo>
                    <a:cubicBezTo>
                      <a:pt x="16740" y="390707"/>
                      <a:pt x="52920" y="472039"/>
                      <a:pt x="59213" y="503420"/>
                    </a:cubicBezTo>
                    <a:cubicBezTo>
                      <a:pt x="68336" y="552925"/>
                      <a:pt x="74051" y="602979"/>
                      <a:pt x="76254" y="653268"/>
                    </a:cubicBezTo>
                    <a:cubicBezTo>
                      <a:pt x="76254" y="690927"/>
                      <a:pt x="84381" y="770427"/>
                      <a:pt x="88839" y="818807"/>
                    </a:cubicBezTo>
                    <a:cubicBezTo>
                      <a:pt x="94711" y="859970"/>
                      <a:pt x="109184" y="899432"/>
                      <a:pt x="131311" y="934658"/>
                    </a:cubicBezTo>
                    <a:cubicBezTo>
                      <a:pt x="148352" y="967348"/>
                      <a:pt x="132622" y="1031681"/>
                      <a:pt x="132622" y="1031681"/>
                    </a:cubicBezTo>
                    <a:cubicBezTo>
                      <a:pt x="129869" y="1046377"/>
                      <a:pt x="123577" y="1060212"/>
                      <a:pt x="114270" y="1071954"/>
                    </a:cubicBezTo>
                    <a:cubicBezTo>
                      <a:pt x="100899" y="1085291"/>
                      <a:pt x="78876" y="1108827"/>
                      <a:pt x="82284" y="1130795"/>
                    </a:cubicBezTo>
                    <a:cubicBezTo>
                      <a:pt x="85692" y="1152763"/>
                      <a:pt x="119250" y="1181006"/>
                      <a:pt x="131049" y="1197743"/>
                    </a:cubicBezTo>
                    <a:cubicBezTo>
                      <a:pt x="142847" y="1214480"/>
                      <a:pt x="151236" y="1207942"/>
                      <a:pt x="153071" y="1271752"/>
                    </a:cubicBezTo>
                    <a:cubicBezTo>
                      <a:pt x="154907" y="1335561"/>
                      <a:pt x="141274" y="1772292"/>
                      <a:pt x="141274" y="1772292"/>
                    </a:cubicBezTo>
                    <a:cubicBezTo>
                      <a:pt x="141274" y="1772292"/>
                      <a:pt x="219927" y="1772292"/>
                      <a:pt x="298580" y="1772292"/>
                    </a:cubicBezTo>
                    <a:cubicBezTo>
                      <a:pt x="377232" y="1772292"/>
                      <a:pt x="995706" y="1759477"/>
                      <a:pt x="995706" y="1759477"/>
                    </a:cubicBezTo>
                    <a:cubicBezTo>
                      <a:pt x="1096643" y="1759477"/>
                      <a:pt x="1316085" y="1749278"/>
                      <a:pt x="1316085" y="1749278"/>
                    </a:cubicBezTo>
                    <a:cubicBezTo>
                      <a:pt x="1317081" y="1713660"/>
                      <a:pt x="1314695" y="1678015"/>
                      <a:pt x="1309005" y="1642842"/>
                    </a:cubicBezTo>
                    <a:cubicBezTo>
                      <a:pt x="1300092" y="1607014"/>
                      <a:pt x="1217244" y="1571971"/>
                      <a:pt x="1186831" y="1552096"/>
                    </a:cubicBezTo>
                    <a:cubicBezTo>
                      <a:pt x="1156420" y="1532220"/>
                      <a:pt x="1134396" y="1477302"/>
                      <a:pt x="1115782" y="1453505"/>
                    </a:cubicBezTo>
                    <a:cubicBezTo>
                      <a:pt x="1084767" y="1447934"/>
                      <a:pt x="1057893" y="1428713"/>
                      <a:pt x="1042634" y="1401202"/>
                    </a:cubicBezTo>
                    <a:cubicBezTo>
                      <a:pt x="1017728" y="1411401"/>
                      <a:pt x="999638" y="1414539"/>
                      <a:pt x="982858" y="1395449"/>
                    </a:cubicBezTo>
                    <a:cubicBezTo>
                      <a:pt x="966080" y="1376358"/>
                      <a:pt x="967652" y="1338177"/>
                      <a:pt x="963720" y="1308103"/>
                    </a:cubicBezTo>
                    <a:cubicBezTo>
                      <a:pt x="959630" y="1262938"/>
                      <a:pt x="966184" y="1217435"/>
                      <a:pt x="982858" y="1175252"/>
                    </a:cubicBezTo>
                    <a:cubicBezTo>
                      <a:pt x="975517" y="1133149"/>
                      <a:pt x="930423" y="1114842"/>
                      <a:pt x="930423" y="1092353"/>
                    </a:cubicBezTo>
                    <a:cubicBezTo>
                      <a:pt x="930423" y="1069862"/>
                      <a:pt x="955068" y="1040050"/>
                      <a:pt x="982858" y="1013898"/>
                    </a:cubicBezTo>
                    <a:cubicBezTo>
                      <a:pt x="1007057" y="993787"/>
                      <a:pt x="1026852" y="968969"/>
                      <a:pt x="1041061" y="940935"/>
                    </a:cubicBezTo>
                    <a:cubicBezTo>
                      <a:pt x="1043421" y="928120"/>
                      <a:pt x="1032148" y="878956"/>
                      <a:pt x="1035556" y="852020"/>
                    </a:cubicBezTo>
                    <a:cubicBezTo>
                      <a:pt x="1038624" y="818676"/>
                      <a:pt x="1049504" y="786537"/>
                      <a:pt x="1067279" y="758135"/>
                    </a:cubicBezTo>
                    <a:cubicBezTo>
                      <a:pt x="1085710" y="733527"/>
                      <a:pt x="1107418" y="711534"/>
                      <a:pt x="1131775" y="692757"/>
                    </a:cubicBezTo>
                    <a:cubicBezTo>
                      <a:pt x="1133243" y="692129"/>
                      <a:pt x="1134659" y="691345"/>
                      <a:pt x="1135969" y="690403"/>
                    </a:cubicBezTo>
                    <a:cubicBezTo>
                      <a:pt x="1165071" y="666867"/>
                      <a:pt x="1195484" y="646469"/>
                      <a:pt x="1204660" y="638100"/>
                    </a:cubicBezTo>
                    <a:cubicBezTo>
                      <a:pt x="1225319" y="613361"/>
                      <a:pt x="1242937" y="586242"/>
                      <a:pt x="1257095" y="557292"/>
                    </a:cubicBezTo>
                    <a:cubicBezTo>
                      <a:pt x="1258065" y="555043"/>
                      <a:pt x="1259219" y="552847"/>
                      <a:pt x="1260503" y="550754"/>
                    </a:cubicBezTo>
                    <a:cubicBezTo>
                      <a:pt x="1265170" y="541915"/>
                      <a:pt x="1270886" y="533651"/>
                      <a:pt x="1277545" y="526172"/>
                    </a:cubicBezTo>
                    <a:cubicBezTo>
                      <a:pt x="1295058" y="507473"/>
                      <a:pt x="1314878" y="491024"/>
                      <a:pt x="1336534" y="477268"/>
                    </a:cubicBezTo>
                    <a:cubicBezTo>
                      <a:pt x="1341777" y="473608"/>
                      <a:pt x="1347021" y="470469"/>
                      <a:pt x="1352003" y="467592"/>
                    </a:cubicBezTo>
                    <a:lnTo>
                      <a:pt x="1356198" y="465501"/>
                    </a:lnTo>
                    <a:cubicBezTo>
                      <a:pt x="1374130" y="455223"/>
                      <a:pt x="1392902" y="446462"/>
                      <a:pt x="1412303" y="439349"/>
                    </a:cubicBezTo>
                    <a:lnTo>
                      <a:pt x="1420693" y="435949"/>
                    </a:lnTo>
                    <a:lnTo>
                      <a:pt x="1444813" y="426534"/>
                    </a:lnTo>
                    <a:cubicBezTo>
                      <a:pt x="1497589" y="404541"/>
                      <a:pt x="1548766" y="378834"/>
                      <a:pt x="1597924" y="349649"/>
                    </a:cubicBezTo>
                    <a:lnTo>
                      <a:pt x="1592680" y="347557"/>
                    </a:ln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B4FB1DE9-4CA1-D344-8E7E-59EE8C596D03}"/>
                  </a:ext>
                </a:extLst>
              </p:cNvPr>
              <p:cNvSpPr/>
              <p:nvPr/>
            </p:nvSpPr>
            <p:spPr>
              <a:xfrm>
                <a:off x="6362487" y="1867231"/>
                <a:ext cx="1455206" cy="969698"/>
              </a:xfrm>
              <a:custGeom>
                <a:avLst/>
                <a:gdLst>
                  <a:gd name="connsiteX0" fmla="*/ 1427247 w 1455206"/>
                  <a:gd name="connsiteY0" fmla="*/ 398291 h 969698"/>
                  <a:gd name="connsiteX1" fmla="*/ 1390543 w 1455206"/>
                  <a:gd name="connsiteY1" fmla="*/ 333958 h 969698"/>
                  <a:gd name="connsiteX2" fmla="*/ 1358557 w 1455206"/>
                  <a:gd name="connsiteY2" fmla="*/ 312775 h 969698"/>
                  <a:gd name="connsiteX3" fmla="*/ 1315560 w 1455206"/>
                  <a:gd name="connsiteY3" fmla="*/ 252627 h 969698"/>
                  <a:gd name="connsiteX4" fmla="*/ 1220915 w 1455206"/>
                  <a:gd name="connsiteY4" fmla="*/ 179926 h 969698"/>
                  <a:gd name="connsiteX5" fmla="*/ 1236121 w 1455206"/>
                  <a:gd name="connsiteY5" fmla="*/ 53614 h 969698"/>
                  <a:gd name="connsiteX6" fmla="*/ 1198892 w 1455206"/>
                  <a:gd name="connsiteY6" fmla="*/ -259 h 969698"/>
                  <a:gd name="connsiteX7" fmla="*/ 878513 w 1455206"/>
                  <a:gd name="connsiteY7" fmla="*/ 9941 h 969698"/>
                  <a:gd name="connsiteX8" fmla="*/ 181387 w 1455206"/>
                  <a:gd name="connsiteY8" fmla="*/ 22755 h 969698"/>
                  <a:gd name="connsiteX9" fmla="*/ 24081 w 1455206"/>
                  <a:gd name="connsiteY9" fmla="*/ 22755 h 969698"/>
                  <a:gd name="connsiteX10" fmla="*/ -39 w 1455206"/>
                  <a:gd name="connsiteY10" fmla="*/ 22755 h 969698"/>
                  <a:gd name="connsiteX11" fmla="*/ 31684 w 1455206"/>
                  <a:gd name="connsiteY11" fmla="*/ 116639 h 969698"/>
                  <a:gd name="connsiteX12" fmla="*/ 1534 w 1455206"/>
                  <a:gd name="connsiteY12" fmla="*/ 271194 h 969698"/>
                  <a:gd name="connsiteX13" fmla="*/ 38501 w 1455206"/>
                  <a:gd name="connsiteY13" fmla="*/ 339711 h 969698"/>
                  <a:gd name="connsiteX14" fmla="*/ 102734 w 1455206"/>
                  <a:gd name="connsiteY14" fmla="*/ 486422 h 969698"/>
                  <a:gd name="connsiteX15" fmla="*/ 122659 w 1455206"/>
                  <a:gd name="connsiteY15" fmla="*/ 597566 h 969698"/>
                  <a:gd name="connsiteX16" fmla="*/ 164870 w 1455206"/>
                  <a:gd name="connsiteY16" fmla="*/ 740614 h 969698"/>
                  <a:gd name="connsiteX17" fmla="*/ 184270 w 1455206"/>
                  <a:gd name="connsiteY17" fmla="*/ 919491 h 969698"/>
                  <a:gd name="connsiteX18" fmla="*/ 755814 w 1455206"/>
                  <a:gd name="connsiteY18" fmla="*/ 898831 h 969698"/>
                  <a:gd name="connsiteX19" fmla="*/ 1122860 w 1455206"/>
                  <a:gd name="connsiteY19" fmla="*/ 896739 h 969698"/>
                  <a:gd name="connsiteX20" fmla="*/ 1185258 w 1455206"/>
                  <a:gd name="connsiteY20" fmla="*/ 969440 h 969698"/>
                  <a:gd name="connsiteX21" fmla="*/ 1217506 w 1455206"/>
                  <a:gd name="connsiteY21" fmla="*/ 881832 h 969698"/>
                  <a:gd name="connsiteX22" fmla="*/ 1249754 w 1455206"/>
                  <a:gd name="connsiteY22" fmla="*/ 869018 h 969698"/>
                  <a:gd name="connsiteX23" fmla="*/ 1247656 w 1455206"/>
                  <a:gd name="connsiteY23" fmla="*/ 838944 h 969698"/>
                  <a:gd name="connsiteX24" fmla="*/ 1282001 w 1455206"/>
                  <a:gd name="connsiteY24" fmla="*/ 786641 h 969698"/>
                  <a:gd name="connsiteX25" fmla="*/ 1277545 w 1455206"/>
                  <a:gd name="connsiteY25" fmla="*/ 716032 h 969698"/>
                  <a:gd name="connsiteX26" fmla="*/ 1260503 w 1455206"/>
                  <a:gd name="connsiteY26" fmla="*/ 662422 h 969698"/>
                  <a:gd name="connsiteX27" fmla="*/ 1352789 w 1455206"/>
                  <a:gd name="connsiteY27" fmla="*/ 610119 h 969698"/>
                  <a:gd name="connsiteX28" fmla="*/ 1442978 w 1455206"/>
                  <a:gd name="connsiteY28" fmla="*/ 520157 h 969698"/>
                  <a:gd name="connsiteX29" fmla="*/ 1425937 w 1455206"/>
                  <a:gd name="connsiteY29" fmla="*/ 400122 h 969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55206" h="969698">
                    <a:moveTo>
                      <a:pt x="1427247" y="398291"/>
                    </a:moveTo>
                    <a:cubicBezTo>
                      <a:pt x="1409603" y="380403"/>
                      <a:pt x="1396939" y="358227"/>
                      <a:pt x="1390543" y="333958"/>
                    </a:cubicBezTo>
                    <a:cubicBezTo>
                      <a:pt x="1382153" y="314868"/>
                      <a:pt x="1369044" y="316959"/>
                      <a:pt x="1358557" y="312775"/>
                    </a:cubicBezTo>
                    <a:cubicBezTo>
                      <a:pt x="1348070" y="308592"/>
                      <a:pt x="1345448" y="284794"/>
                      <a:pt x="1315560" y="252627"/>
                    </a:cubicBezTo>
                    <a:cubicBezTo>
                      <a:pt x="1273166" y="247240"/>
                      <a:pt x="1236960" y="219440"/>
                      <a:pt x="1220915" y="179926"/>
                    </a:cubicBezTo>
                    <a:cubicBezTo>
                      <a:pt x="1210165" y="145667"/>
                      <a:pt x="1216720" y="113501"/>
                      <a:pt x="1236121" y="53614"/>
                    </a:cubicBezTo>
                    <a:cubicBezTo>
                      <a:pt x="1203873" y="44984"/>
                      <a:pt x="1198892" y="-259"/>
                      <a:pt x="1198892" y="-259"/>
                    </a:cubicBezTo>
                    <a:cubicBezTo>
                      <a:pt x="1198892" y="-259"/>
                      <a:pt x="979450" y="9156"/>
                      <a:pt x="878513" y="9941"/>
                    </a:cubicBezTo>
                    <a:cubicBezTo>
                      <a:pt x="878513" y="9941"/>
                      <a:pt x="260301" y="22755"/>
                      <a:pt x="181387" y="22755"/>
                    </a:cubicBezTo>
                    <a:cubicBezTo>
                      <a:pt x="102472" y="22755"/>
                      <a:pt x="24081" y="22755"/>
                      <a:pt x="24081" y="22755"/>
                    </a:cubicBezTo>
                    <a:lnTo>
                      <a:pt x="-39" y="22755"/>
                    </a:lnTo>
                    <a:cubicBezTo>
                      <a:pt x="92" y="56648"/>
                      <a:pt x="11234" y="89573"/>
                      <a:pt x="31684" y="116639"/>
                    </a:cubicBezTo>
                    <a:cubicBezTo>
                      <a:pt x="35355" y="161881"/>
                      <a:pt x="18313" y="249489"/>
                      <a:pt x="1534" y="271194"/>
                    </a:cubicBezTo>
                    <a:cubicBezTo>
                      <a:pt x="16347" y="292612"/>
                      <a:pt x="28747" y="315574"/>
                      <a:pt x="38501" y="339711"/>
                    </a:cubicBezTo>
                    <a:cubicBezTo>
                      <a:pt x="56853" y="418166"/>
                      <a:pt x="72059" y="458963"/>
                      <a:pt x="102734" y="486422"/>
                    </a:cubicBezTo>
                    <a:cubicBezTo>
                      <a:pt x="99562" y="524576"/>
                      <a:pt x="106430" y="562889"/>
                      <a:pt x="122659" y="597566"/>
                    </a:cubicBezTo>
                    <a:cubicBezTo>
                      <a:pt x="142663" y="643304"/>
                      <a:pt x="156847" y="691371"/>
                      <a:pt x="164870" y="740614"/>
                    </a:cubicBezTo>
                    <a:cubicBezTo>
                      <a:pt x="173521" y="792917"/>
                      <a:pt x="164870" y="855419"/>
                      <a:pt x="184270" y="919491"/>
                    </a:cubicBezTo>
                    <a:cubicBezTo>
                      <a:pt x="348393" y="914784"/>
                      <a:pt x="611093" y="903015"/>
                      <a:pt x="755814" y="898831"/>
                    </a:cubicBezTo>
                    <a:cubicBezTo>
                      <a:pt x="908663" y="894646"/>
                      <a:pt x="1122860" y="896739"/>
                      <a:pt x="1122860" y="896739"/>
                    </a:cubicBezTo>
                    <a:cubicBezTo>
                      <a:pt x="1122860" y="896739"/>
                      <a:pt x="1159566" y="941720"/>
                      <a:pt x="1185258" y="969440"/>
                    </a:cubicBezTo>
                    <a:cubicBezTo>
                      <a:pt x="1202562" y="954534"/>
                      <a:pt x="1204397" y="903277"/>
                      <a:pt x="1217506" y="881832"/>
                    </a:cubicBezTo>
                    <a:cubicBezTo>
                      <a:pt x="1223484" y="870064"/>
                      <a:pt x="1237301" y="864572"/>
                      <a:pt x="1249754" y="869018"/>
                    </a:cubicBezTo>
                    <a:cubicBezTo>
                      <a:pt x="1247106" y="859212"/>
                      <a:pt x="1246398" y="849012"/>
                      <a:pt x="1247656" y="838944"/>
                    </a:cubicBezTo>
                    <a:cubicBezTo>
                      <a:pt x="1249754" y="824038"/>
                      <a:pt x="1273874" y="804685"/>
                      <a:pt x="1282001" y="786641"/>
                    </a:cubicBezTo>
                    <a:cubicBezTo>
                      <a:pt x="1290182" y="763471"/>
                      <a:pt x="1288582" y="737999"/>
                      <a:pt x="1277545" y="716032"/>
                    </a:cubicBezTo>
                    <a:cubicBezTo>
                      <a:pt x="1266166" y="700498"/>
                      <a:pt x="1260188" y="681669"/>
                      <a:pt x="1260503" y="662422"/>
                    </a:cubicBezTo>
                    <a:cubicBezTo>
                      <a:pt x="1262601" y="643069"/>
                      <a:pt x="1301140" y="621624"/>
                      <a:pt x="1352789" y="610119"/>
                    </a:cubicBezTo>
                    <a:cubicBezTo>
                      <a:pt x="1404438" y="598612"/>
                      <a:pt x="1421479" y="567230"/>
                      <a:pt x="1442978" y="520157"/>
                    </a:cubicBezTo>
                    <a:cubicBezTo>
                      <a:pt x="1464161" y="480720"/>
                      <a:pt x="1457266" y="432131"/>
                      <a:pt x="1425937" y="400122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F9CDC632-765D-B343-9391-EB8A144B58C6}"/>
                  </a:ext>
                </a:extLst>
              </p:cNvPr>
              <p:cNvSpPr/>
              <p:nvPr/>
            </p:nvSpPr>
            <p:spPr>
              <a:xfrm>
                <a:off x="6536572" y="2720555"/>
                <a:ext cx="1628649" cy="1420288"/>
              </a:xfrm>
              <a:custGeom>
                <a:avLst/>
                <a:gdLst>
                  <a:gd name="connsiteX0" fmla="*/ 1600807 w 1628649"/>
                  <a:gd name="connsiteY0" fmla="*/ 1103598 h 1420288"/>
                  <a:gd name="connsiteX1" fmla="*/ 1543128 w 1628649"/>
                  <a:gd name="connsiteY1" fmla="*/ 974147 h 1420288"/>
                  <a:gd name="connsiteX2" fmla="*/ 1489383 w 1628649"/>
                  <a:gd name="connsiteY2" fmla="*/ 884186 h 1420288"/>
                  <a:gd name="connsiteX3" fmla="*/ 1354100 w 1628649"/>
                  <a:gd name="connsiteY3" fmla="*/ 807039 h 1420288"/>
                  <a:gd name="connsiteX4" fmla="*/ 1315297 w 1628649"/>
                  <a:gd name="connsiteY4" fmla="*/ 691188 h 1420288"/>
                  <a:gd name="connsiteX5" fmla="*/ 1349905 w 1628649"/>
                  <a:gd name="connsiteY5" fmla="*/ 575598 h 1420288"/>
                  <a:gd name="connsiteX6" fmla="*/ 1313200 w 1628649"/>
                  <a:gd name="connsiteY6" fmla="*/ 532709 h 1420288"/>
                  <a:gd name="connsiteX7" fmla="*/ 1244510 w 1628649"/>
                  <a:gd name="connsiteY7" fmla="*/ 537156 h 1420288"/>
                  <a:gd name="connsiteX8" fmla="*/ 1216457 w 1628649"/>
                  <a:gd name="connsiteY8" fmla="*/ 474915 h 1420288"/>
                  <a:gd name="connsiteX9" fmla="*/ 1115519 w 1628649"/>
                  <a:gd name="connsiteY9" fmla="*/ 370309 h 1420288"/>
                  <a:gd name="connsiteX10" fmla="*/ 1027428 w 1628649"/>
                  <a:gd name="connsiteY10" fmla="*/ 261257 h 1420288"/>
                  <a:gd name="connsiteX11" fmla="*/ 1012484 w 1628649"/>
                  <a:gd name="connsiteY11" fmla="*/ 115332 h 1420288"/>
                  <a:gd name="connsiteX12" fmla="*/ 950086 w 1628649"/>
                  <a:gd name="connsiteY12" fmla="*/ 42630 h 1420288"/>
                  <a:gd name="connsiteX13" fmla="*/ 583040 w 1628649"/>
                  <a:gd name="connsiteY13" fmla="*/ 44722 h 1420288"/>
                  <a:gd name="connsiteX14" fmla="*/ 11496 w 1628649"/>
                  <a:gd name="connsiteY14" fmla="*/ 65382 h 1420288"/>
                  <a:gd name="connsiteX15" fmla="*/ -39 w 1628649"/>
                  <a:gd name="connsiteY15" fmla="*/ -259 h 1420288"/>
                  <a:gd name="connsiteX16" fmla="*/ 43220 w 1628649"/>
                  <a:gd name="connsiteY16" fmla="*/ 133637 h 1420288"/>
                  <a:gd name="connsiteX17" fmla="*/ 121872 w 1628649"/>
                  <a:gd name="connsiteY17" fmla="*/ 238243 h 1420288"/>
                  <a:gd name="connsiteX18" fmla="*/ 160150 w 1628649"/>
                  <a:gd name="connsiteY18" fmla="*/ 254719 h 1420288"/>
                  <a:gd name="connsiteX19" fmla="*/ 217566 w 1628649"/>
                  <a:gd name="connsiteY19" fmla="*/ 320098 h 1420288"/>
                  <a:gd name="connsiteX20" fmla="*/ 181910 w 1628649"/>
                  <a:gd name="connsiteY20" fmla="*/ 358279 h 1420288"/>
                  <a:gd name="connsiteX21" fmla="*/ 214945 w 1628649"/>
                  <a:gd name="connsiteY21" fmla="*/ 448240 h 1420288"/>
                  <a:gd name="connsiteX22" fmla="*/ 307755 w 1628649"/>
                  <a:gd name="connsiteY22" fmla="*/ 519111 h 1420288"/>
                  <a:gd name="connsiteX23" fmla="*/ 294121 w 1628649"/>
                  <a:gd name="connsiteY23" fmla="*/ 799978 h 1420288"/>
                  <a:gd name="connsiteX24" fmla="*/ 284159 w 1628649"/>
                  <a:gd name="connsiteY24" fmla="*/ 1167668 h 1420288"/>
                  <a:gd name="connsiteX25" fmla="*/ 284159 w 1628649"/>
                  <a:gd name="connsiteY25" fmla="*/ 1278812 h 1420288"/>
                  <a:gd name="connsiteX26" fmla="*/ 289927 w 1628649"/>
                  <a:gd name="connsiteY26" fmla="*/ 1320132 h 1420288"/>
                  <a:gd name="connsiteX27" fmla="*/ 1059676 w 1628649"/>
                  <a:gd name="connsiteY27" fmla="*/ 1303395 h 1420288"/>
                  <a:gd name="connsiteX28" fmla="*/ 1403913 w 1628649"/>
                  <a:gd name="connsiteY28" fmla="*/ 1292934 h 1420288"/>
                  <a:gd name="connsiteX29" fmla="*/ 1353837 w 1628649"/>
                  <a:gd name="connsiteY29" fmla="*/ 1417938 h 1420288"/>
                  <a:gd name="connsiteX30" fmla="*/ 1489120 w 1628649"/>
                  <a:gd name="connsiteY30" fmla="*/ 1420030 h 1420288"/>
                  <a:gd name="connsiteX31" fmla="*/ 1546799 w 1628649"/>
                  <a:gd name="connsiteY31" fmla="*/ 1302348 h 1420288"/>
                  <a:gd name="connsiteX32" fmla="*/ 1603953 w 1628649"/>
                  <a:gd name="connsiteY32" fmla="*/ 1220495 h 1420288"/>
                  <a:gd name="connsiteX33" fmla="*/ 1600545 w 1628649"/>
                  <a:gd name="connsiteY33" fmla="*/ 1103858 h 1420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28649" h="1420288">
                    <a:moveTo>
                      <a:pt x="1600807" y="1103598"/>
                    </a:moveTo>
                    <a:cubicBezTo>
                      <a:pt x="1537098" y="1082153"/>
                      <a:pt x="1548372" y="1016774"/>
                      <a:pt x="1543128" y="974147"/>
                    </a:cubicBezTo>
                    <a:cubicBezTo>
                      <a:pt x="1536888" y="938607"/>
                      <a:pt x="1517776" y="906571"/>
                      <a:pt x="1489383" y="884186"/>
                    </a:cubicBezTo>
                    <a:cubicBezTo>
                      <a:pt x="1463165" y="858034"/>
                      <a:pt x="1394737" y="834760"/>
                      <a:pt x="1354100" y="807039"/>
                    </a:cubicBezTo>
                    <a:cubicBezTo>
                      <a:pt x="1318470" y="780077"/>
                      <a:pt x="1303080" y="734102"/>
                      <a:pt x="1315297" y="691188"/>
                    </a:cubicBezTo>
                    <a:cubicBezTo>
                      <a:pt x="1323950" y="652745"/>
                      <a:pt x="1349905" y="575598"/>
                      <a:pt x="1349905" y="575598"/>
                    </a:cubicBezTo>
                    <a:cubicBezTo>
                      <a:pt x="1349905" y="575598"/>
                      <a:pt x="1356197" y="560692"/>
                      <a:pt x="1313200" y="532709"/>
                    </a:cubicBezTo>
                    <a:cubicBezTo>
                      <a:pt x="1270203" y="504727"/>
                      <a:pt x="1255259" y="539247"/>
                      <a:pt x="1244510" y="537156"/>
                    </a:cubicBezTo>
                    <a:cubicBezTo>
                      <a:pt x="1233761" y="535063"/>
                      <a:pt x="1229566" y="524080"/>
                      <a:pt x="1216457" y="474915"/>
                    </a:cubicBezTo>
                    <a:cubicBezTo>
                      <a:pt x="1203349" y="425750"/>
                      <a:pt x="1156419" y="397768"/>
                      <a:pt x="1115519" y="370309"/>
                    </a:cubicBezTo>
                    <a:cubicBezTo>
                      <a:pt x="1074358" y="345255"/>
                      <a:pt x="1043211" y="306708"/>
                      <a:pt x="1027428" y="261257"/>
                    </a:cubicBezTo>
                    <a:cubicBezTo>
                      <a:pt x="1014084" y="213844"/>
                      <a:pt x="1009023" y="164470"/>
                      <a:pt x="1012484" y="115332"/>
                    </a:cubicBezTo>
                    <a:cubicBezTo>
                      <a:pt x="986267" y="87611"/>
                      <a:pt x="950086" y="42630"/>
                      <a:pt x="950086" y="42630"/>
                    </a:cubicBezTo>
                    <a:cubicBezTo>
                      <a:pt x="950086" y="42630"/>
                      <a:pt x="735364" y="40538"/>
                      <a:pt x="583040" y="44722"/>
                    </a:cubicBezTo>
                    <a:cubicBezTo>
                      <a:pt x="438318" y="48906"/>
                      <a:pt x="175618" y="60675"/>
                      <a:pt x="11496" y="65382"/>
                    </a:cubicBezTo>
                    <a:cubicBezTo>
                      <a:pt x="5413" y="43964"/>
                      <a:pt x="1559" y="21944"/>
                      <a:pt x="-39" y="-259"/>
                    </a:cubicBezTo>
                    <a:cubicBezTo>
                      <a:pt x="2215" y="47416"/>
                      <a:pt x="17159" y="93625"/>
                      <a:pt x="43220" y="133637"/>
                    </a:cubicBezTo>
                    <a:cubicBezTo>
                      <a:pt x="66317" y="170746"/>
                      <a:pt x="92639" y="205737"/>
                      <a:pt x="121872" y="238243"/>
                    </a:cubicBezTo>
                    <a:cubicBezTo>
                      <a:pt x="134326" y="244441"/>
                      <a:pt x="147094" y="249933"/>
                      <a:pt x="160150" y="254719"/>
                    </a:cubicBezTo>
                    <a:cubicBezTo>
                      <a:pt x="176667" y="260211"/>
                      <a:pt x="223072" y="276425"/>
                      <a:pt x="217566" y="320098"/>
                    </a:cubicBezTo>
                    <a:cubicBezTo>
                      <a:pt x="212061" y="363771"/>
                      <a:pt x="181910" y="358279"/>
                      <a:pt x="181910" y="358279"/>
                    </a:cubicBezTo>
                    <a:cubicBezTo>
                      <a:pt x="185345" y="390524"/>
                      <a:pt x="196698" y="421409"/>
                      <a:pt x="214945" y="448240"/>
                    </a:cubicBezTo>
                    <a:cubicBezTo>
                      <a:pt x="239825" y="478864"/>
                      <a:pt x="271627" y="503158"/>
                      <a:pt x="307755" y="519111"/>
                    </a:cubicBezTo>
                    <a:cubicBezTo>
                      <a:pt x="307755" y="519111"/>
                      <a:pt x="296743" y="710017"/>
                      <a:pt x="294121" y="799978"/>
                    </a:cubicBezTo>
                    <a:cubicBezTo>
                      <a:pt x="291500" y="889939"/>
                      <a:pt x="284159" y="1167668"/>
                      <a:pt x="284159" y="1167668"/>
                    </a:cubicBezTo>
                    <a:cubicBezTo>
                      <a:pt x="284159" y="1167668"/>
                      <a:pt x="281275" y="1233832"/>
                      <a:pt x="284159" y="1278812"/>
                    </a:cubicBezTo>
                    <a:cubicBezTo>
                      <a:pt x="285339" y="1292672"/>
                      <a:pt x="287279" y="1306481"/>
                      <a:pt x="289927" y="1320132"/>
                    </a:cubicBezTo>
                    <a:cubicBezTo>
                      <a:pt x="477121" y="1316993"/>
                      <a:pt x="967914" y="1308364"/>
                      <a:pt x="1059676" y="1303395"/>
                    </a:cubicBezTo>
                    <a:cubicBezTo>
                      <a:pt x="1173722" y="1296857"/>
                      <a:pt x="1331291" y="1295026"/>
                      <a:pt x="1403913" y="1292934"/>
                    </a:cubicBezTo>
                    <a:cubicBezTo>
                      <a:pt x="1426460" y="1365113"/>
                      <a:pt x="1376122" y="1371389"/>
                      <a:pt x="1353837" y="1417938"/>
                    </a:cubicBezTo>
                    <a:cubicBezTo>
                      <a:pt x="1398040" y="1404575"/>
                      <a:pt x="1445336" y="1405307"/>
                      <a:pt x="1489120" y="1420030"/>
                    </a:cubicBezTo>
                    <a:cubicBezTo>
                      <a:pt x="1525562" y="1384465"/>
                      <a:pt x="1539720" y="1320393"/>
                      <a:pt x="1546799" y="1302348"/>
                    </a:cubicBezTo>
                    <a:cubicBezTo>
                      <a:pt x="1560170" y="1267829"/>
                      <a:pt x="1591893" y="1241416"/>
                      <a:pt x="1603953" y="1220495"/>
                    </a:cubicBezTo>
                    <a:cubicBezTo>
                      <a:pt x="1623092" y="1187020"/>
                      <a:pt x="1649834" y="1120334"/>
                      <a:pt x="1600545" y="1103858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1BAB6462-A8B9-0F47-B0AC-38637DC56B3B}"/>
                  </a:ext>
                </a:extLst>
              </p:cNvPr>
              <p:cNvSpPr/>
              <p:nvPr/>
            </p:nvSpPr>
            <p:spPr>
              <a:xfrm>
                <a:off x="7652635" y="4413865"/>
                <a:ext cx="829283" cy="1507634"/>
              </a:xfrm>
              <a:custGeom>
                <a:avLst/>
                <a:gdLst>
                  <a:gd name="connsiteX0" fmla="*/ 828981 w 829283"/>
                  <a:gd name="connsiteY0" fmla="*/ 1428661 h 1507634"/>
                  <a:gd name="connsiteX1" fmla="*/ 790704 w 829283"/>
                  <a:gd name="connsiteY1" fmla="*/ 930213 h 1507634"/>
                  <a:gd name="connsiteX2" fmla="*/ 795423 w 829283"/>
                  <a:gd name="connsiteY2" fmla="*/ 293161 h 1507634"/>
                  <a:gd name="connsiteX3" fmla="*/ 817184 w 829283"/>
                  <a:gd name="connsiteY3" fmla="*/ -259 h 1507634"/>
                  <a:gd name="connsiteX4" fmla="*/ 471111 w 829283"/>
                  <a:gd name="connsiteY4" fmla="*/ 25893 h 1507634"/>
                  <a:gd name="connsiteX5" fmla="*/ 283918 w 829283"/>
                  <a:gd name="connsiteY5" fmla="*/ 36092 h 1507634"/>
                  <a:gd name="connsiteX6" fmla="*/ 279723 w 829283"/>
                  <a:gd name="connsiteY6" fmla="*/ 46291 h 1507634"/>
                  <a:gd name="connsiteX7" fmla="*/ 251932 w 829283"/>
                  <a:gd name="connsiteY7" fmla="*/ 95718 h 1507634"/>
                  <a:gd name="connsiteX8" fmla="*/ 206052 w 829283"/>
                  <a:gd name="connsiteY8" fmla="*/ 137299 h 1507634"/>
                  <a:gd name="connsiteX9" fmla="*/ 201857 w 829283"/>
                  <a:gd name="connsiteY9" fmla="*/ 219938 h 1507634"/>
                  <a:gd name="connsiteX10" fmla="*/ 131855 w 829283"/>
                  <a:gd name="connsiteY10" fmla="*/ 300484 h 1507634"/>
                  <a:gd name="connsiteX11" fmla="*/ 79420 w 829283"/>
                  <a:gd name="connsiteY11" fmla="*/ 367955 h 1507634"/>
                  <a:gd name="connsiteX12" fmla="*/ 77323 w 829283"/>
                  <a:gd name="connsiteY12" fmla="*/ 635747 h 1507634"/>
                  <a:gd name="connsiteX13" fmla="*/ 81518 w 829283"/>
                  <a:gd name="connsiteY13" fmla="*/ 674974 h 1507634"/>
                  <a:gd name="connsiteX14" fmla="*/ 147324 w 829283"/>
                  <a:gd name="connsiteY14" fmla="*/ 866141 h 1507634"/>
                  <a:gd name="connsiteX15" fmla="*/ 90956 w 829283"/>
                  <a:gd name="connsiteY15" fmla="*/ 1005006 h 1507634"/>
                  <a:gd name="connsiteX16" fmla="*/ 2865 w 829283"/>
                  <a:gd name="connsiteY16" fmla="*/ 1154592 h 1507634"/>
                  <a:gd name="connsiteX17" fmla="*/ 6274 w 829283"/>
                  <a:gd name="connsiteY17" fmla="*/ 1285350 h 1507634"/>
                  <a:gd name="connsiteX18" fmla="*/ 225190 w 829283"/>
                  <a:gd name="connsiteY18" fmla="*/ 1276720 h 1507634"/>
                  <a:gd name="connsiteX19" fmla="*/ 482385 w 829283"/>
                  <a:gd name="connsiteY19" fmla="*/ 1276720 h 1507634"/>
                  <a:gd name="connsiteX20" fmla="*/ 471898 w 829283"/>
                  <a:gd name="connsiteY20" fmla="*/ 1375050 h 1507634"/>
                  <a:gd name="connsiteX21" fmla="*/ 510700 w 829283"/>
                  <a:gd name="connsiteY21" fmla="*/ 1457950 h 1507634"/>
                  <a:gd name="connsiteX22" fmla="*/ 541113 w 829283"/>
                  <a:gd name="connsiteY22" fmla="*/ 1507376 h 1507634"/>
                  <a:gd name="connsiteX23" fmla="*/ 595121 w 829283"/>
                  <a:gd name="connsiteY23" fmla="*/ 1437290 h 1507634"/>
                  <a:gd name="connsiteX24" fmla="*/ 634185 w 829283"/>
                  <a:gd name="connsiteY24" fmla="*/ 1443305 h 1507634"/>
                  <a:gd name="connsiteX25" fmla="*/ 731452 w 829283"/>
                  <a:gd name="connsiteY25" fmla="*/ 1424215 h 1507634"/>
                  <a:gd name="connsiteX26" fmla="*/ 790704 w 829283"/>
                  <a:gd name="connsiteY26" fmla="*/ 1434152 h 1507634"/>
                  <a:gd name="connsiteX27" fmla="*/ 829244 w 829283"/>
                  <a:gd name="connsiteY27" fmla="*/ 1434152 h 1507634"/>
                  <a:gd name="connsiteX28" fmla="*/ 829244 w 829283"/>
                  <a:gd name="connsiteY28" fmla="*/ 1431799 h 150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29283" h="1507634">
                    <a:moveTo>
                      <a:pt x="828981" y="1428661"/>
                    </a:moveTo>
                    <a:cubicBezTo>
                      <a:pt x="828981" y="1428661"/>
                      <a:pt x="802764" y="1080322"/>
                      <a:pt x="790704" y="930213"/>
                    </a:cubicBezTo>
                    <a:cubicBezTo>
                      <a:pt x="781397" y="717915"/>
                      <a:pt x="782970" y="505303"/>
                      <a:pt x="795423" y="293161"/>
                    </a:cubicBezTo>
                    <a:cubicBezTo>
                      <a:pt x="805124" y="176264"/>
                      <a:pt x="817184" y="-259"/>
                      <a:pt x="817184" y="-259"/>
                    </a:cubicBezTo>
                    <a:cubicBezTo>
                      <a:pt x="817184" y="-259"/>
                      <a:pt x="550813" y="18310"/>
                      <a:pt x="471111" y="25893"/>
                    </a:cubicBezTo>
                    <a:cubicBezTo>
                      <a:pt x="426542" y="29555"/>
                      <a:pt x="346316" y="33477"/>
                      <a:pt x="283918" y="36092"/>
                    </a:cubicBezTo>
                    <a:cubicBezTo>
                      <a:pt x="281113" y="38733"/>
                      <a:pt x="279592" y="42447"/>
                      <a:pt x="279723" y="46291"/>
                    </a:cubicBezTo>
                    <a:cubicBezTo>
                      <a:pt x="278543" y="66140"/>
                      <a:pt x="268292" y="84368"/>
                      <a:pt x="251932" y="95718"/>
                    </a:cubicBezTo>
                    <a:cubicBezTo>
                      <a:pt x="232269" y="106701"/>
                      <a:pt x="208411" y="111147"/>
                      <a:pt x="206052" y="137299"/>
                    </a:cubicBezTo>
                    <a:cubicBezTo>
                      <a:pt x="203692" y="163450"/>
                      <a:pt x="214966" y="200324"/>
                      <a:pt x="201857" y="219938"/>
                    </a:cubicBezTo>
                    <a:cubicBezTo>
                      <a:pt x="188748" y="239551"/>
                      <a:pt x="151519" y="267794"/>
                      <a:pt x="131855" y="300484"/>
                    </a:cubicBezTo>
                    <a:cubicBezTo>
                      <a:pt x="112192" y="333173"/>
                      <a:pt x="105638" y="363509"/>
                      <a:pt x="79420" y="367955"/>
                    </a:cubicBezTo>
                    <a:cubicBezTo>
                      <a:pt x="77323" y="457393"/>
                      <a:pt x="72866" y="596519"/>
                      <a:pt x="77323" y="635747"/>
                    </a:cubicBezTo>
                    <a:lnTo>
                      <a:pt x="81518" y="674974"/>
                    </a:lnTo>
                    <a:cubicBezTo>
                      <a:pt x="81518" y="674974"/>
                      <a:pt x="94627" y="801285"/>
                      <a:pt x="147324" y="866141"/>
                    </a:cubicBezTo>
                    <a:cubicBezTo>
                      <a:pt x="121106" y="944596"/>
                      <a:pt x="122680" y="964732"/>
                      <a:pt x="90956" y="1005006"/>
                    </a:cubicBezTo>
                    <a:cubicBezTo>
                      <a:pt x="59233" y="1045279"/>
                      <a:pt x="12303" y="1096536"/>
                      <a:pt x="2865" y="1154592"/>
                    </a:cubicBezTo>
                    <a:cubicBezTo>
                      <a:pt x="-1933" y="1198135"/>
                      <a:pt x="-779" y="1242122"/>
                      <a:pt x="6274" y="1285350"/>
                    </a:cubicBezTo>
                    <a:cubicBezTo>
                      <a:pt x="6274" y="1285350"/>
                      <a:pt x="163579" y="1276720"/>
                      <a:pt x="225190" y="1276720"/>
                    </a:cubicBezTo>
                    <a:lnTo>
                      <a:pt x="482385" y="1276720"/>
                    </a:lnTo>
                    <a:cubicBezTo>
                      <a:pt x="476041" y="1309122"/>
                      <a:pt x="472527" y="1342020"/>
                      <a:pt x="471898" y="1375050"/>
                    </a:cubicBezTo>
                    <a:cubicBezTo>
                      <a:pt x="479895" y="1404732"/>
                      <a:pt x="493029" y="1432766"/>
                      <a:pt x="510700" y="1457950"/>
                    </a:cubicBezTo>
                    <a:cubicBezTo>
                      <a:pt x="521711" y="1473641"/>
                      <a:pt x="534296" y="1495347"/>
                      <a:pt x="541113" y="1507376"/>
                    </a:cubicBezTo>
                    <a:cubicBezTo>
                      <a:pt x="560382" y="1485017"/>
                      <a:pt x="578420" y="1461611"/>
                      <a:pt x="595121" y="1437290"/>
                    </a:cubicBezTo>
                    <a:cubicBezTo>
                      <a:pt x="607941" y="1440481"/>
                      <a:pt x="620998" y="1442495"/>
                      <a:pt x="634185" y="1443305"/>
                    </a:cubicBezTo>
                    <a:cubicBezTo>
                      <a:pt x="655421" y="1443305"/>
                      <a:pt x="701564" y="1425261"/>
                      <a:pt x="731452" y="1424215"/>
                    </a:cubicBezTo>
                    <a:cubicBezTo>
                      <a:pt x="761340" y="1423169"/>
                      <a:pt x="757669" y="1429968"/>
                      <a:pt x="790704" y="1434152"/>
                    </a:cubicBezTo>
                    <a:cubicBezTo>
                      <a:pt x="803498" y="1435826"/>
                      <a:pt x="816449" y="1435826"/>
                      <a:pt x="829244" y="1434152"/>
                    </a:cubicBezTo>
                    <a:lnTo>
                      <a:pt x="829244" y="1431799"/>
                    </a:ln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620F4454-5977-CE48-AAFD-D5E36FF7A937}"/>
                  </a:ext>
                </a:extLst>
              </p:cNvPr>
              <p:cNvSpPr/>
              <p:nvPr/>
            </p:nvSpPr>
            <p:spPr>
              <a:xfrm>
                <a:off x="8438194" y="4364439"/>
                <a:ext cx="942726" cy="1508941"/>
              </a:xfrm>
              <a:custGeom>
                <a:avLst/>
                <a:gdLst>
                  <a:gd name="connsiteX0" fmla="*/ 314513 w 942726"/>
                  <a:gd name="connsiteY0" fmla="*/ 1475733 h 1508941"/>
                  <a:gd name="connsiteX1" fmla="*/ 314513 w 942726"/>
                  <a:gd name="connsiteY1" fmla="*/ 1475733 h 1508941"/>
                  <a:gd name="connsiteX2" fmla="*/ 314513 w 942726"/>
                  <a:gd name="connsiteY2" fmla="*/ 1371127 h 1508941"/>
                  <a:gd name="connsiteX3" fmla="*/ 266797 w 942726"/>
                  <a:gd name="connsiteY3" fmla="*/ 1326669 h 1508941"/>
                  <a:gd name="connsiteX4" fmla="*/ 279381 w 942726"/>
                  <a:gd name="connsiteY4" fmla="*/ 1259721 h 1508941"/>
                  <a:gd name="connsiteX5" fmla="*/ 630435 w 942726"/>
                  <a:gd name="connsiteY5" fmla="*/ 1221801 h 1508941"/>
                  <a:gd name="connsiteX6" fmla="*/ 942687 w 942726"/>
                  <a:gd name="connsiteY6" fmla="*/ 1202711 h 1508941"/>
                  <a:gd name="connsiteX7" fmla="*/ 918042 w 942726"/>
                  <a:gd name="connsiteY7" fmla="*/ 1161130 h 1508941"/>
                  <a:gd name="connsiteX8" fmla="*/ 891825 w 942726"/>
                  <a:gd name="connsiteY8" fmla="*/ 1063323 h 1508941"/>
                  <a:gd name="connsiteX9" fmla="*/ 885533 w 942726"/>
                  <a:gd name="connsiteY9" fmla="*/ 993760 h 1508941"/>
                  <a:gd name="connsiteX10" fmla="*/ 878978 w 942726"/>
                  <a:gd name="connsiteY10" fmla="*/ 905369 h 1508941"/>
                  <a:gd name="connsiteX11" fmla="*/ 920139 w 942726"/>
                  <a:gd name="connsiteY11" fmla="*/ 823514 h 1508941"/>
                  <a:gd name="connsiteX12" fmla="*/ 875831 w 942726"/>
                  <a:gd name="connsiteY12" fmla="*/ 745060 h 1508941"/>
                  <a:gd name="connsiteX13" fmla="*/ 742646 w 942726"/>
                  <a:gd name="connsiteY13" fmla="*/ 347034 h 1508941"/>
                  <a:gd name="connsiteX14" fmla="*/ 657439 w 942726"/>
                  <a:gd name="connsiteY14" fmla="*/ -259 h 1508941"/>
                  <a:gd name="connsiteX15" fmla="*/ 32412 w 942726"/>
                  <a:gd name="connsiteY15" fmla="*/ 50214 h 1508941"/>
                  <a:gd name="connsiteX16" fmla="*/ 10651 w 942726"/>
                  <a:gd name="connsiteY16" fmla="*/ 343634 h 1508941"/>
                  <a:gd name="connsiteX17" fmla="*/ 5932 w 942726"/>
                  <a:gd name="connsiteY17" fmla="*/ 980684 h 1508941"/>
                  <a:gd name="connsiteX18" fmla="*/ 44209 w 942726"/>
                  <a:gd name="connsiteY18" fmla="*/ 1479133 h 1508941"/>
                  <a:gd name="connsiteX19" fmla="*/ 44209 w 942726"/>
                  <a:gd name="connsiteY19" fmla="*/ 1481486 h 1508941"/>
                  <a:gd name="connsiteX20" fmla="*/ 114473 w 942726"/>
                  <a:gd name="connsiteY20" fmla="*/ 1465795 h 1508941"/>
                  <a:gd name="connsiteX21" fmla="*/ 142525 w 942726"/>
                  <a:gd name="connsiteY21" fmla="*/ 1406954 h 1508941"/>
                  <a:gd name="connsiteX22" fmla="*/ 174773 w 942726"/>
                  <a:gd name="connsiteY22" fmla="*/ 1380803 h 1508941"/>
                  <a:gd name="connsiteX23" fmla="*/ 239530 w 942726"/>
                  <a:gd name="connsiteY23" fmla="*/ 1459257 h 1508941"/>
                  <a:gd name="connsiteX24" fmla="*/ 226422 w 942726"/>
                  <a:gd name="connsiteY24" fmla="*/ 1508683 h 1508941"/>
                  <a:gd name="connsiteX25" fmla="*/ 315037 w 942726"/>
                  <a:gd name="connsiteY25" fmla="*/ 1475994 h 1508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42726" h="1508941">
                    <a:moveTo>
                      <a:pt x="314513" y="1475733"/>
                    </a:moveTo>
                    <a:lnTo>
                      <a:pt x="314513" y="1475733"/>
                    </a:lnTo>
                    <a:cubicBezTo>
                      <a:pt x="314513" y="1438859"/>
                      <a:pt x="315824" y="1387079"/>
                      <a:pt x="314513" y="1371127"/>
                    </a:cubicBezTo>
                    <a:cubicBezTo>
                      <a:pt x="311105" y="1344975"/>
                      <a:pt x="279381" y="1344975"/>
                      <a:pt x="266797" y="1326669"/>
                    </a:cubicBezTo>
                    <a:cubicBezTo>
                      <a:pt x="254212" y="1308363"/>
                      <a:pt x="257097" y="1259721"/>
                      <a:pt x="279381" y="1259721"/>
                    </a:cubicBezTo>
                    <a:cubicBezTo>
                      <a:pt x="301666" y="1259721"/>
                      <a:pt x="541557" y="1224940"/>
                      <a:pt x="630435" y="1221801"/>
                    </a:cubicBezTo>
                    <a:cubicBezTo>
                      <a:pt x="719312" y="1218663"/>
                      <a:pt x="942687" y="1202711"/>
                      <a:pt x="942687" y="1202711"/>
                    </a:cubicBezTo>
                    <a:cubicBezTo>
                      <a:pt x="933589" y="1189400"/>
                      <a:pt x="925357" y="1175487"/>
                      <a:pt x="918042" y="1161130"/>
                    </a:cubicBezTo>
                    <a:cubicBezTo>
                      <a:pt x="908342" y="1142301"/>
                      <a:pt x="882911" y="1104381"/>
                      <a:pt x="891825" y="1063323"/>
                    </a:cubicBezTo>
                    <a:cubicBezTo>
                      <a:pt x="900738" y="1022266"/>
                      <a:pt x="894971" y="1025665"/>
                      <a:pt x="885533" y="993760"/>
                    </a:cubicBezTo>
                    <a:cubicBezTo>
                      <a:pt x="876094" y="961855"/>
                      <a:pt x="866393" y="933874"/>
                      <a:pt x="878978" y="905369"/>
                    </a:cubicBezTo>
                    <a:cubicBezTo>
                      <a:pt x="891562" y="876863"/>
                      <a:pt x="920139" y="823514"/>
                      <a:pt x="920139" y="823514"/>
                    </a:cubicBezTo>
                    <a:cubicBezTo>
                      <a:pt x="920139" y="823514"/>
                      <a:pt x="920139" y="813838"/>
                      <a:pt x="875831" y="745060"/>
                    </a:cubicBezTo>
                    <a:cubicBezTo>
                      <a:pt x="831524" y="676281"/>
                      <a:pt x="770961" y="441702"/>
                      <a:pt x="742646" y="347034"/>
                    </a:cubicBezTo>
                    <a:cubicBezTo>
                      <a:pt x="714332" y="252365"/>
                      <a:pt x="690211" y="125792"/>
                      <a:pt x="657439" y="-259"/>
                    </a:cubicBezTo>
                    <a:cubicBezTo>
                      <a:pt x="514815" y="15433"/>
                      <a:pt x="32412" y="50214"/>
                      <a:pt x="32412" y="50214"/>
                    </a:cubicBezTo>
                    <a:cubicBezTo>
                      <a:pt x="32412" y="50214"/>
                      <a:pt x="20352" y="226736"/>
                      <a:pt x="10651" y="343634"/>
                    </a:cubicBezTo>
                    <a:cubicBezTo>
                      <a:pt x="-1802" y="555775"/>
                      <a:pt x="-3375" y="768387"/>
                      <a:pt x="5932" y="980684"/>
                    </a:cubicBezTo>
                    <a:cubicBezTo>
                      <a:pt x="17991" y="1130795"/>
                      <a:pt x="44209" y="1479133"/>
                      <a:pt x="44209" y="1479133"/>
                    </a:cubicBezTo>
                    <a:lnTo>
                      <a:pt x="44209" y="1481486"/>
                    </a:lnTo>
                    <a:cubicBezTo>
                      <a:pt x="67910" y="1477538"/>
                      <a:pt x="91348" y="1472307"/>
                      <a:pt x="114473" y="1465795"/>
                    </a:cubicBezTo>
                    <a:cubicBezTo>
                      <a:pt x="142525" y="1458734"/>
                      <a:pt x="134923" y="1426568"/>
                      <a:pt x="142525" y="1406954"/>
                    </a:cubicBezTo>
                    <a:cubicBezTo>
                      <a:pt x="150128" y="1387341"/>
                      <a:pt x="155110" y="1377665"/>
                      <a:pt x="174773" y="1380803"/>
                    </a:cubicBezTo>
                    <a:cubicBezTo>
                      <a:pt x="194436" y="1383941"/>
                      <a:pt x="229830" y="1438598"/>
                      <a:pt x="239530" y="1459257"/>
                    </a:cubicBezTo>
                    <a:cubicBezTo>
                      <a:pt x="249231" y="1479917"/>
                      <a:pt x="226422" y="1508683"/>
                      <a:pt x="226422" y="1508683"/>
                    </a:cubicBezTo>
                    <a:cubicBezTo>
                      <a:pt x="254448" y="1494091"/>
                      <a:pt x="284232" y="1483107"/>
                      <a:pt x="315037" y="1475994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81B3F267-FE39-AC48-A2F4-2DDC25AA77D2}"/>
                  </a:ext>
                </a:extLst>
              </p:cNvPr>
              <p:cNvSpPr/>
              <p:nvPr/>
            </p:nvSpPr>
            <p:spPr>
              <a:xfrm>
                <a:off x="7936592" y="3751186"/>
                <a:ext cx="2033666" cy="697722"/>
              </a:xfrm>
              <a:custGeom>
                <a:avLst/>
                <a:gdLst>
                  <a:gd name="connsiteX0" fmla="*/ 2028941 w 2033666"/>
                  <a:gd name="connsiteY0" fmla="*/ 2357 h 697722"/>
                  <a:gd name="connsiteX1" fmla="*/ 1675789 w 2033666"/>
                  <a:gd name="connsiteY1" fmla="*/ 50214 h 697722"/>
                  <a:gd name="connsiteX2" fmla="*/ 798549 w 2033666"/>
                  <a:gd name="connsiteY2" fmla="*/ 138606 h 697722"/>
                  <a:gd name="connsiteX3" fmla="*/ 499930 w 2033666"/>
                  <a:gd name="connsiteY3" fmla="*/ 156912 h 697722"/>
                  <a:gd name="connsiteX4" fmla="*/ 497833 w 2033666"/>
                  <a:gd name="connsiteY4" fmla="*/ 202154 h 697722"/>
                  <a:gd name="connsiteX5" fmla="*/ 406595 w 2033666"/>
                  <a:gd name="connsiteY5" fmla="*/ 206862 h 697722"/>
                  <a:gd name="connsiteX6" fmla="*/ 186630 w 2033666"/>
                  <a:gd name="connsiteY6" fmla="*/ 212615 h 697722"/>
                  <a:gd name="connsiteX7" fmla="*/ 147041 w 2033666"/>
                  <a:gd name="connsiteY7" fmla="*/ 271456 h 697722"/>
                  <a:gd name="connsiteX8" fmla="*/ 89363 w 2033666"/>
                  <a:gd name="connsiteY8" fmla="*/ 389138 h 697722"/>
                  <a:gd name="connsiteX9" fmla="*/ 94606 w 2033666"/>
                  <a:gd name="connsiteY9" fmla="*/ 436995 h 697722"/>
                  <a:gd name="connsiteX10" fmla="*/ 53182 w 2033666"/>
                  <a:gd name="connsiteY10" fmla="*/ 526433 h 697722"/>
                  <a:gd name="connsiteX11" fmla="*/ 22507 w 2033666"/>
                  <a:gd name="connsiteY11" fmla="*/ 582921 h 697722"/>
                  <a:gd name="connsiteX12" fmla="*/ 17264 w 2033666"/>
                  <a:gd name="connsiteY12" fmla="*/ 673927 h 697722"/>
                  <a:gd name="connsiteX13" fmla="*/ -39 w 2033666"/>
                  <a:gd name="connsiteY13" fmla="*/ 697464 h 697722"/>
                  <a:gd name="connsiteX14" fmla="*/ 187154 w 2033666"/>
                  <a:gd name="connsiteY14" fmla="*/ 687265 h 697722"/>
                  <a:gd name="connsiteX15" fmla="*/ 533227 w 2033666"/>
                  <a:gd name="connsiteY15" fmla="*/ 661114 h 697722"/>
                  <a:gd name="connsiteX16" fmla="*/ 1158254 w 2033666"/>
                  <a:gd name="connsiteY16" fmla="*/ 610641 h 697722"/>
                  <a:gd name="connsiteX17" fmla="*/ 1455038 w 2033666"/>
                  <a:gd name="connsiteY17" fmla="*/ 574552 h 697722"/>
                  <a:gd name="connsiteX18" fmla="*/ 1456872 w 2033666"/>
                  <a:gd name="connsiteY18" fmla="*/ 491651 h 697722"/>
                  <a:gd name="connsiteX19" fmla="*/ 1516387 w 2033666"/>
                  <a:gd name="connsiteY19" fmla="*/ 465500 h 697722"/>
                  <a:gd name="connsiteX20" fmla="*/ 1614178 w 2033666"/>
                  <a:gd name="connsiteY20" fmla="*/ 376847 h 697722"/>
                  <a:gd name="connsiteX21" fmla="*/ 1696239 w 2033666"/>
                  <a:gd name="connsiteY21" fmla="*/ 315652 h 697722"/>
                  <a:gd name="connsiteX22" fmla="*/ 1757851 w 2033666"/>
                  <a:gd name="connsiteY22" fmla="*/ 295254 h 697722"/>
                  <a:gd name="connsiteX23" fmla="*/ 1778300 w 2033666"/>
                  <a:gd name="connsiteY23" fmla="*/ 220199 h 697722"/>
                  <a:gd name="connsiteX24" fmla="*/ 1856953 w 2033666"/>
                  <a:gd name="connsiteY24" fmla="*/ 204246 h 697722"/>
                  <a:gd name="connsiteX25" fmla="*/ 1973097 w 2033666"/>
                  <a:gd name="connsiteY25" fmla="*/ 161097 h 697722"/>
                  <a:gd name="connsiteX26" fmla="*/ 2029989 w 2033666"/>
                  <a:gd name="connsiteY26" fmla="*/ 58844 h 697722"/>
                  <a:gd name="connsiteX27" fmla="*/ 2029989 w 2033666"/>
                  <a:gd name="connsiteY27" fmla="*/ -259 h 697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033666" h="697722">
                    <a:moveTo>
                      <a:pt x="2028941" y="2357"/>
                    </a:moveTo>
                    <a:cubicBezTo>
                      <a:pt x="2028941" y="2357"/>
                      <a:pt x="1769386" y="36615"/>
                      <a:pt x="1675789" y="50214"/>
                    </a:cubicBezTo>
                    <a:cubicBezTo>
                      <a:pt x="1582193" y="63813"/>
                      <a:pt x="944318" y="128668"/>
                      <a:pt x="798549" y="138606"/>
                    </a:cubicBezTo>
                    <a:lnTo>
                      <a:pt x="499930" y="156912"/>
                    </a:lnTo>
                    <a:lnTo>
                      <a:pt x="497833" y="202154"/>
                    </a:lnTo>
                    <a:cubicBezTo>
                      <a:pt x="497833" y="202154"/>
                      <a:pt x="443038" y="206862"/>
                      <a:pt x="406595" y="206862"/>
                    </a:cubicBezTo>
                    <a:cubicBezTo>
                      <a:pt x="380378" y="206862"/>
                      <a:pt x="260564" y="210784"/>
                      <a:pt x="186630" y="212615"/>
                    </a:cubicBezTo>
                    <a:cubicBezTo>
                      <a:pt x="170322" y="229953"/>
                      <a:pt x="156952" y="249829"/>
                      <a:pt x="147041" y="271456"/>
                    </a:cubicBezTo>
                    <a:cubicBezTo>
                      <a:pt x="139963" y="289501"/>
                      <a:pt x="125805" y="353571"/>
                      <a:pt x="89363" y="389138"/>
                    </a:cubicBezTo>
                    <a:cubicBezTo>
                      <a:pt x="89363" y="389138"/>
                      <a:pt x="112172" y="400121"/>
                      <a:pt x="94606" y="436995"/>
                    </a:cubicBezTo>
                    <a:cubicBezTo>
                      <a:pt x="77040" y="473869"/>
                      <a:pt x="68388" y="511265"/>
                      <a:pt x="53182" y="526433"/>
                    </a:cubicBezTo>
                    <a:cubicBezTo>
                      <a:pt x="35590" y="540241"/>
                      <a:pt x="24500" y="560692"/>
                      <a:pt x="22507" y="582921"/>
                    </a:cubicBezTo>
                    <a:cubicBezTo>
                      <a:pt x="22507" y="606980"/>
                      <a:pt x="30373" y="649869"/>
                      <a:pt x="17264" y="673927"/>
                    </a:cubicBezTo>
                    <a:cubicBezTo>
                      <a:pt x="12624" y="682532"/>
                      <a:pt x="6803" y="690456"/>
                      <a:pt x="-39" y="697464"/>
                    </a:cubicBezTo>
                    <a:cubicBezTo>
                      <a:pt x="62359" y="694849"/>
                      <a:pt x="142585" y="690926"/>
                      <a:pt x="187154" y="687265"/>
                    </a:cubicBezTo>
                    <a:cubicBezTo>
                      <a:pt x="265807" y="680989"/>
                      <a:pt x="533227" y="661114"/>
                      <a:pt x="533227" y="661114"/>
                    </a:cubicBezTo>
                    <a:cubicBezTo>
                      <a:pt x="533227" y="661114"/>
                      <a:pt x="1015630" y="626332"/>
                      <a:pt x="1158254" y="610641"/>
                    </a:cubicBezTo>
                    <a:cubicBezTo>
                      <a:pt x="1158254" y="610641"/>
                      <a:pt x="1321065" y="589459"/>
                      <a:pt x="1455038" y="574552"/>
                    </a:cubicBezTo>
                    <a:cubicBezTo>
                      <a:pt x="1451629" y="546988"/>
                      <a:pt x="1452258" y="519058"/>
                      <a:pt x="1456872" y="491651"/>
                    </a:cubicBezTo>
                    <a:cubicBezTo>
                      <a:pt x="1456872" y="491651"/>
                      <a:pt x="1472865" y="494005"/>
                      <a:pt x="1516387" y="465500"/>
                    </a:cubicBezTo>
                    <a:cubicBezTo>
                      <a:pt x="1520843" y="390445"/>
                      <a:pt x="1580095" y="381554"/>
                      <a:pt x="1614178" y="376847"/>
                    </a:cubicBezTo>
                    <a:cubicBezTo>
                      <a:pt x="1648261" y="372139"/>
                      <a:pt x="1668973" y="338404"/>
                      <a:pt x="1696239" y="315652"/>
                    </a:cubicBezTo>
                    <a:cubicBezTo>
                      <a:pt x="1713752" y="301870"/>
                      <a:pt x="1735540" y="294652"/>
                      <a:pt x="1757851" y="295254"/>
                    </a:cubicBezTo>
                    <a:cubicBezTo>
                      <a:pt x="1760656" y="269312"/>
                      <a:pt x="1767577" y="243997"/>
                      <a:pt x="1778300" y="220199"/>
                    </a:cubicBezTo>
                    <a:cubicBezTo>
                      <a:pt x="1797596" y="197264"/>
                      <a:pt x="1830211" y="190674"/>
                      <a:pt x="1856953" y="204246"/>
                    </a:cubicBezTo>
                    <a:cubicBezTo>
                      <a:pt x="1909388" y="158743"/>
                      <a:pt x="1939014" y="165542"/>
                      <a:pt x="1973097" y="161097"/>
                    </a:cubicBezTo>
                    <a:cubicBezTo>
                      <a:pt x="1979914" y="106440"/>
                      <a:pt x="2020813" y="77150"/>
                      <a:pt x="2029989" y="58844"/>
                    </a:cubicBezTo>
                    <a:cubicBezTo>
                      <a:pt x="2034840" y="39440"/>
                      <a:pt x="2034840" y="19146"/>
                      <a:pt x="2029989" y="-259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DAF3CCC7-6511-C94B-8752-19C106D64FFB}"/>
                  </a:ext>
                </a:extLst>
              </p:cNvPr>
              <p:cNvSpPr/>
              <p:nvPr/>
            </p:nvSpPr>
            <p:spPr>
              <a:xfrm>
                <a:off x="6826801" y="4013486"/>
                <a:ext cx="1211607" cy="1093394"/>
              </a:xfrm>
              <a:custGeom>
                <a:avLst/>
                <a:gdLst>
                  <a:gd name="connsiteX0" fmla="*/ 1199154 w 1211607"/>
                  <a:gd name="connsiteY0" fmla="*/ 126838 h 1093394"/>
                  <a:gd name="connsiteX1" fmla="*/ 1063871 w 1211607"/>
                  <a:gd name="connsiteY1" fmla="*/ 124746 h 1093394"/>
                  <a:gd name="connsiteX2" fmla="*/ 1113947 w 1211607"/>
                  <a:gd name="connsiteY2" fmla="*/ -259 h 1093394"/>
                  <a:gd name="connsiteX3" fmla="*/ 769710 w 1211607"/>
                  <a:gd name="connsiteY3" fmla="*/ 10202 h 1093394"/>
                  <a:gd name="connsiteX4" fmla="*/ -39 w 1211607"/>
                  <a:gd name="connsiteY4" fmla="*/ 26939 h 1093394"/>
                  <a:gd name="connsiteX5" fmla="*/ 27490 w 1211607"/>
                  <a:gd name="connsiteY5" fmla="*/ 171819 h 1093394"/>
                  <a:gd name="connsiteX6" fmla="*/ 51348 w 1211607"/>
                  <a:gd name="connsiteY6" fmla="*/ 577167 h 1093394"/>
                  <a:gd name="connsiteX7" fmla="*/ 51348 w 1211607"/>
                  <a:gd name="connsiteY7" fmla="*/ 913475 h 1093394"/>
                  <a:gd name="connsiteX8" fmla="*/ 150188 w 1211607"/>
                  <a:gd name="connsiteY8" fmla="*/ 922890 h 1093394"/>
                  <a:gd name="connsiteX9" fmla="*/ 155693 w 1211607"/>
                  <a:gd name="connsiteY9" fmla="*/ 1093136 h 1093394"/>
                  <a:gd name="connsiteX10" fmla="*/ 589070 w 1211607"/>
                  <a:gd name="connsiteY10" fmla="*/ 1076400 h 1093394"/>
                  <a:gd name="connsiteX11" fmla="*/ 907876 w 1211607"/>
                  <a:gd name="connsiteY11" fmla="*/ 1074046 h 1093394"/>
                  <a:gd name="connsiteX12" fmla="*/ 903681 w 1211607"/>
                  <a:gd name="connsiteY12" fmla="*/ 1034819 h 1093394"/>
                  <a:gd name="connsiteX13" fmla="*/ 905779 w 1211607"/>
                  <a:gd name="connsiteY13" fmla="*/ 767027 h 1093394"/>
                  <a:gd name="connsiteX14" fmla="*/ 958215 w 1211607"/>
                  <a:gd name="connsiteY14" fmla="*/ 699556 h 1093394"/>
                  <a:gd name="connsiteX15" fmla="*/ 1028215 w 1211607"/>
                  <a:gd name="connsiteY15" fmla="*/ 619009 h 1093394"/>
                  <a:gd name="connsiteX16" fmla="*/ 1032410 w 1211607"/>
                  <a:gd name="connsiteY16" fmla="*/ 536371 h 1093394"/>
                  <a:gd name="connsiteX17" fmla="*/ 1078291 w 1211607"/>
                  <a:gd name="connsiteY17" fmla="*/ 494789 h 1093394"/>
                  <a:gd name="connsiteX18" fmla="*/ 1106081 w 1211607"/>
                  <a:gd name="connsiteY18" fmla="*/ 445364 h 1093394"/>
                  <a:gd name="connsiteX19" fmla="*/ 1127580 w 1211607"/>
                  <a:gd name="connsiteY19" fmla="*/ 411628 h 1093394"/>
                  <a:gd name="connsiteX20" fmla="*/ 1132824 w 1211607"/>
                  <a:gd name="connsiteY20" fmla="*/ 320621 h 1093394"/>
                  <a:gd name="connsiteX21" fmla="*/ 1163498 w 1211607"/>
                  <a:gd name="connsiteY21" fmla="*/ 264134 h 1093394"/>
                  <a:gd name="connsiteX22" fmla="*/ 1204922 w 1211607"/>
                  <a:gd name="connsiteY22" fmla="*/ 174695 h 1093394"/>
                  <a:gd name="connsiteX23" fmla="*/ 1199678 w 1211607"/>
                  <a:gd name="connsiteY23" fmla="*/ 126838 h 1093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11607" h="1093394">
                    <a:moveTo>
                      <a:pt x="1199154" y="126838"/>
                    </a:moveTo>
                    <a:cubicBezTo>
                      <a:pt x="1155371" y="112114"/>
                      <a:pt x="1108074" y="111383"/>
                      <a:pt x="1063871" y="124746"/>
                    </a:cubicBezTo>
                    <a:cubicBezTo>
                      <a:pt x="1086157" y="79242"/>
                      <a:pt x="1136494" y="72443"/>
                      <a:pt x="1113947" y="-259"/>
                    </a:cubicBezTo>
                    <a:cubicBezTo>
                      <a:pt x="1041324" y="1834"/>
                      <a:pt x="883757" y="3664"/>
                      <a:pt x="769710" y="10202"/>
                    </a:cubicBezTo>
                    <a:cubicBezTo>
                      <a:pt x="677948" y="15171"/>
                      <a:pt x="187155" y="23801"/>
                      <a:pt x="-39" y="26939"/>
                    </a:cubicBezTo>
                    <a:cubicBezTo>
                      <a:pt x="8351" y="74535"/>
                      <a:pt x="22770" y="135730"/>
                      <a:pt x="27490" y="171819"/>
                    </a:cubicBezTo>
                    <a:cubicBezTo>
                      <a:pt x="33258" y="219676"/>
                      <a:pt x="57640" y="453993"/>
                      <a:pt x="51348" y="577167"/>
                    </a:cubicBezTo>
                    <a:cubicBezTo>
                      <a:pt x="46628" y="673927"/>
                      <a:pt x="49512" y="844436"/>
                      <a:pt x="51348" y="913475"/>
                    </a:cubicBezTo>
                    <a:cubicBezTo>
                      <a:pt x="83753" y="920772"/>
                      <a:pt x="116970" y="923936"/>
                      <a:pt x="150188" y="922890"/>
                    </a:cubicBezTo>
                    <a:cubicBezTo>
                      <a:pt x="152285" y="956364"/>
                      <a:pt x="154120" y="1023050"/>
                      <a:pt x="155693" y="1093136"/>
                    </a:cubicBezTo>
                    <a:cubicBezTo>
                      <a:pt x="275246" y="1088167"/>
                      <a:pt x="520643" y="1077969"/>
                      <a:pt x="589070" y="1076400"/>
                    </a:cubicBezTo>
                    <a:cubicBezTo>
                      <a:pt x="680832" y="1074046"/>
                      <a:pt x="907876" y="1074046"/>
                      <a:pt x="907876" y="1074046"/>
                    </a:cubicBezTo>
                    <a:lnTo>
                      <a:pt x="903681" y="1034819"/>
                    </a:lnTo>
                    <a:cubicBezTo>
                      <a:pt x="899225" y="995592"/>
                      <a:pt x="903681" y="856465"/>
                      <a:pt x="905779" y="767027"/>
                    </a:cubicBezTo>
                    <a:cubicBezTo>
                      <a:pt x="931997" y="762582"/>
                      <a:pt x="938551" y="732246"/>
                      <a:pt x="958215" y="699556"/>
                    </a:cubicBezTo>
                    <a:cubicBezTo>
                      <a:pt x="977878" y="666867"/>
                      <a:pt x="1015106" y="638623"/>
                      <a:pt x="1028215" y="619009"/>
                    </a:cubicBezTo>
                    <a:cubicBezTo>
                      <a:pt x="1041324" y="599396"/>
                      <a:pt x="1030313" y="562523"/>
                      <a:pt x="1032410" y="536371"/>
                    </a:cubicBezTo>
                    <a:cubicBezTo>
                      <a:pt x="1034508" y="510220"/>
                      <a:pt x="1058628" y="505773"/>
                      <a:pt x="1078291" y="494789"/>
                    </a:cubicBezTo>
                    <a:cubicBezTo>
                      <a:pt x="1094650" y="483440"/>
                      <a:pt x="1104902" y="465213"/>
                      <a:pt x="1106081" y="445364"/>
                    </a:cubicBezTo>
                    <a:cubicBezTo>
                      <a:pt x="1106081" y="434380"/>
                      <a:pt x="1114471" y="435426"/>
                      <a:pt x="1127580" y="411628"/>
                    </a:cubicBezTo>
                    <a:cubicBezTo>
                      <a:pt x="1140689" y="387830"/>
                      <a:pt x="1132824" y="344680"/>
                      <a:pt x="1132824" y="320621"/>
                    </a:cubicBezTo>
                    <a:cubicBezTo>
                      <a:pt x="1134816" y="298392"/>
                      <a:pt x="1145906" y="277941"/>
                      <a:pt x="1163498" y="264134"/>
                    </a:cubicBezTo>
                    <a:cubicBezTo>
                      <a:pt x="1178705" y="248965"/>
                      <a:pt x="1187356" y="211831"/>
                      <a:pt x="1204922" y="174695"/>
                    </a:cubicBezTo>
                    <a:cubicBezTo>
                      <a:pt x="1222488" y="137560"/>
                      <a:pt x="1199678" y="126838"/>
                      <a:pt x="1199678" y="126838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1C88BBCC-B28F-6D4E-8866-91EFF53F9828}"/>
                  </a:ext>
                </a:extLst>
              </p:cNvPr>
              <p:cNvSpPr/>
              <p:nvPr/>
            </p:nvSpPr>
            <p:spPr>
              <a:xfrm>
                <a:off x="7556699" y="6128734"/>
                <a:ext cx="56378" cy="34667"/>
              </a:xfrm>
              <a:custGeom>
                <a:avLst/>
                <a:gdLst>
                  <a:gd name="connsiteX0" fmla="*/ -39 w 56378"/>
                  <a:gd name="connsiteY0" fmla="*/ 11657 h 34667"/>
                  <a:gd name="connsiteX1" fmla="*/ 42434 w 56378"/>
                  <a:gd name="connsiteY1" fmla="*/ 4596 h 34667"/>
                  <a:gd name="connsiteX2" fmla="*/ 56329 w 56378"/>
                  <a:gd name="connsiteY2" fmla="*/ 34409 h 34667"/>
                  <a:gd name="connsiteX3" fmla="*/ -39 w 56378"/>
                  <a:gd name="connsiteY3" fmla="*/ 11657 h 34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78" h="34667">
                    <a:moveTo>
                      <a:pt x="-39" y="11657"/>
                    </a:moveTo>
                    <a:cubicBezTo>
                      <a:pt x="-39" y="11657"/>
                      <a:pt x="26178" y="-9526"/>
                      <a:pt x="42434" y="4596"/>
                    </a:cubicBezTo>
                    <a:cubicBezTo>
                      <a:pt x="51453" y="11840"/>
                      <a:pt x="56591" y="22851"/>
                      <a:pt x="56329" y="34409"/>
                    </a:cubicBezTo>
                    <a:cubicBezTo>
                      <a:pt x="56329" y="34409"/>
                      <a:pt x="7040" y="31009"/>
                      <a:pt x="-39" y="11657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6F90CD1B-F426-1F47-A17F-0CE353886BD4}"/>
                  </a:ext>
                </a:extLst>
              </p:cNvPr>
              <p:cNvSpPr/>
              <p:nvPr/>
            </p:nvSpPr>
            <p:spPr>
              <a:xfrm>
                <a:off x="6982009" y="5087790"/>
                <a:ext cx="1379832" cy="1193733"/>
              </a:xfrm>
              <a:custGeom>
                <a:avLst/>
                <a:gdLst>
                  <a:gd name="connsiteX0" fmla="*/ 1032148 w 1379832"/>
                  <a:gd name="connsiteY0" fmla="*/ 854896 h 1193733"/>
                  <a:gd name="connsiteX1" fmla="*/ 1005930 w 1379832"/>
                  <a:gd name="connsiteY1" fmla="*/ 824299 h 1193733"/>
                  <a:gd name="connsiteX2" fmla="*/ 1053646 w 1379832"/>
                  <a:gd name="connsiteY2" fmla="*/ 778010 h 1193733"/>
                  <a:gd name="connsiteX3" fmla="*/ 1156419 w 1379832"/>
                  <a:gd name="connsiteY3" fmla="*/ 814623 h 1193733"/>
                  <a:gd name="connsiteX4" fmla="*/ 1133086 w 1379832"/>
                  <a:gd name="connsiteY4" fmla="*/ 857249 h 1193733"/>
                  <a:gd name="connsiteX5" fmla="*/ 1032148 w 1379832"/>
                  <a:gd name="connsiteY5" fmla="*/ 854896 h 1193733"/>
                  <a:gd name="connsiteX6" fmla="*/ 1368257 w 1379832"/>
                  <a:gd name="connsiteY6" fmla="*/ 1110135 h 1193733"/>
                  <a:gd name="connsiteX7" fmla="*/ 1263387 w 1379832"/>
                  <a:gd name="connsiteY7" fmla="*/ 1070646 h 1193733"/>
                  <a:gd name="connsiteX8" fmla="*/ 1186831 w 1379832"/>
                  <a:gd name="connsiteY8" fmla="*/ 1012328 h 1193733"/>
                  <a:gd name="connsiteX9" fmla="*/ 1213049 w 1379832"/>
                  <a:gd name="connsiteY9" fmla="*/ 953748 h 1193733"/>
                  <a:gd name="connsiteX10" fmla="*/ 1265484 w 1379832"/>
                  <a:gd name="connsiteY10" fmla="*/ 920536 h 1193733"/>
                  <a:gd name="connsiteX11" fmla="*/ 1239267 w 1379832"/>
                  <a:gd name="connsiteY11" fmla="*/ 857249 h 1193733"/>
                  <a:gd name="connsiteX12" fmla="*/ 1203349 w 1379832"/>
                  <a:gd name="connsiteY12" fmla="*/ 919229 h 1193733"/>
                  <a:gd name="connsiteX13" fmla="*/ 1136232 w 1379832"/>
                  <a:gd name="connsiteY13" fmla="*/ 893077 h 1193733"/>
                  <a:gd name="connsiteX14" fmla="*/ 1187094 w 1379832"/>
                  <a:gd name="connsiteY14" fmla="*/ 850711 h 1193733"/>
                  <a:gd name="connsiteX15" fmla="*/ 1207281 w 1379832"/>
                  <a:gd name="connsiteY15" fmla="*/ 832144 h 1193733"/>
                  <a:gd name="connsiteX16" fmla="*/ 1176868 w 1379832"/>
                  <a:gd name="connsiteY16" fmla="*/ 782718 h 1193733"/>
                  <a:gd name="connsiteX17" fmla="*/ 1138067 w 1379832"/>
                  <a:gd name="connsiteY17" fmla="*/ 699817 h 1193733"/>
                  <a:gd name="connsiteX18" fmla="*/ 1148554 w 1379832"/>
                  <a:gd name="connsiteY18" fmla="*/ 601487 h 1193733"/>
                  <a:gd name="connsiteX19" fmla="*/ 895816 w 1379832"/>
                  <a:gd name="connsiteY19" fmla="*/ 601487 h 1193733"/>
                  <a:gd name="connsiteX20" fmla="*/ 676899 w 1379832"/>
                  <a:gd name="connsiteY20" fmla="*/ 610118 h 1193733"/>
                  <a:gd name="connsiteX21" fmla="*/ 673491 w 1379832"/>
                  <a:gd name="connsiteY21" fmla="*/ 479360 h 1193733"/>
                  <a:gd name="connsiteX22" fmla="*/ 761582 w 1379832"/>
                  <a:gd name="connsiteY22" fmla="*/ 329773 h 1193733"/>
                  <a:gd name="connsiteX23" fmla="*/ 817949 w 1379832"/>
                  <a:gd name="connsiteY23" fmla="*/ 190909 h 1193733"/>
                  <a:gd name="connsiteX24" fmla="*/ 752144 w 1379832"/>
                  <a:gd name="connsiteY24" fmla="*/ -259 h 1193733"/>
                  <a:gd name="connsiteX25" fmla="*/ 433338 w 1379832"/>
                  <a:gd name="connsiteY25" fmla="*/ 2095 h 1193733"/>
                  <a:gd name="connsiteX26" fmla="*/ -39 w 1379832"/>
                  <a:gd name="connsiteY26" fmla="*/ 18832 h 1193733"/>
                  <a:gd name="connsiteX27" fmla="*/ 3893 w 1379832"/>
                  <a:gd name="connsiteY27" fmla="*/ 260733 h 1193733"/>
                  <a:gd name="connsiteX28" fmla="*/ 11758 w 1379832"/>
                  <a:gd name="connsiteY28" fmla="*/ 324543 h 1193733"/>
                  <a:gd name="connsiteX29" fmla="*/ 59737 w 1379832"/>
                  <a:gd name="connsiteY29" fmla="*/ 376846 h 1193733"/>
                  <a:gd name="connsiteX30" fmla="*/ 83857 w 1379832"/>
                  <a:gd name="connsiteY30" fmla="*/ 460792 h 1193733"/>
                  <a:gd name="connsiteX31" fmla="*/ 141012 w 1379832"/>
                  <a:gd name="connsiteY31" fmla="*/ 565398 h 1193733"/>
                  <a:gd name="connsiteX32" fmla="*/ 147828 w 1379832"/>
                  <a:gd name="connsiteY32" fmla="*/ 654575 h 1193733"/>
                  <a:gd name="connsiteX33" fmla="*/ 109026 w 1379832"/>
                  <a:gd name="connsiteY33" fmla="*/ 779318 h 1193733"/>
                  <a:gd name="connsiteX34" fmla="*/ 119775 w 1379832"/>
                  <a:gd name="connsiteY34" fmla="*/ 820637 h 1193733"/>
                  <a:gd name="connsiteX35" fmla="*/ 112958 w 1379832"/>
                  <a:gd name="connsiteY35" fmla="*/ 853850 h 1193733"/>
                  <a:gd name="connsiteX36" fmla="*/ 112958 w 1379832"/>
                  <a:gd name="connsiteY36" fmla="*/ 913736 h 1193733"/>
                  <a:gd name="connsiteX37" fmla="*/ 88051 w 1379832"/>
                  <a:gd name="connsiteY37" fmla="*/ 1030635 h 1193733"/>
                  <a:gd name="connsiteX38" fmla="*/ 308280 w 1379832"/>
                  <a:gd name="connsiteY38" fmla="*/ 1013897 h 1193733"/>
                  <a:gd name="connsiteX39" fmla="*/ 469780 w 1379832"/>
                  <a:gd name="connsiteY39" fmla="*/ 1058093 h 1193733"/>
                  <a:gd name="connsiteX40" fmla="*/ 546335 w 1379832"/>
                  <a:gd name="connsiteY40" fmla="*/ 1031942 h 1193733"/>
                  <a:gd name="connsiteX41" fmla="*/ 549744 w 1379832"/>
                  <a:gd name="connsiteY41" fmla="*/ 975977 h 1193733"/>
                  <a:gd name="connsiteX42" fmla="*/ 616861 w 1379832"/>
                  <a:gd name="connsiteY42" fmla="*/ 1002129 h 1193733"/>
                  <a:gd name="connsiteX43" fmla="*/ 669296 w 1379832"/>
                  <a:gd name="connsiteY43" fmla="*/ 1002129 h 1193733"/>
                  <a:gd name="connsiteX44" fmla="*/ 707574 w 1379832"/>
                  <a:gd name="connsiteY44" fmla="*/ 1059401 h 1193733"/>
                  <a:gd name="connsiteX45" fmla="*/ 756600 w 1379832"/>
                  <a:gd name="connsiteY45" fmla="*/ 1069077 h 1193733"/>
                  <a:gd name="connsiteX46" fmla="*/ 778099 w 1379832"/>
                  <a:gd name="connsiteY46" fmla="*/ 1129748 h 1193733"/>
                  <a:gd name="connsiteX47" fmla="*/ 950349 w 1379832"/>
                  <a:gd name="connsiteY47" fmla="*/ 1184666 h 1193733"/>
                  <a:gd name="connsiteX48" fmla="*/ 965817 w 1379832"/>
                  <a:gd name="connsiteY48" fmla="*/ 1144131 h 1193733"/>
                  <a:gd name="connsiteX49" fmla="*/ 999376 w 1379832"/>
                  <a:gd name="connsiteY49" fmla="*/ 1144131 h 1193733"/>
                  <a:gd name="connsiteX50" fmla="*/ 1044732 w 1379832"/>
                  <a:gd name="connsiteY50" fmla="*/ 1117980 h 1193733"/>
                  <a:gd name="connsiteX51" fmla="*/ 1050762 w 1379832"/>
                  <a:gd name="connsiteY51" fmla="*/ 1181006 h 1193733"/>
                  <a:gd name="connsiteX52" fmla="*/ 1062823 w 1379832"/>
                  <a:gd name="connsiteY52" fmla="*/ 1191727 h 1193733"/>
                  <a:gd name="connsiteX53" fmla="*/ 1099789 w 1379832"/>
                  <a:gd name="connsiteY53" fmla="*/ 1079800 h 1193733"/>
                  <a:gd name="connsiteX54" fmla="*/ 1158517 w 1379832"/>
                  <a:gd name="connsiteY54" fmla="*/ 1039263 h 1193733"/>
                  <a:gd name="connsiteX55" fmla="*/ 1166906 w 1379832"/>
                  <a:gd name="connsiteY55" fmla="*/ 1096274 h 1193733"/>
                  <a:gd name="connsiteX56" fmla="*/ 1238742 w 1379832"/>
                  <a:gd name="connsiteY56" fmla="*/ 1113011 h 1193733"/>
                  <a:gd name="connsiteX57" fmla="*/ 1312676 w 1379832"/>
                  <a:gd name="connsiteY57" fmla="*/ 1147793 h 1193733"/>
                  <a:gd name="connsiteX58" fmla="*/ 1353576 w 1379832"/>
                  <a:gd name="connsiteY58" fmla="*/ 1157207 h 1193733"/>
                  <a:gd name="connsiteX59" fmla="*/ 1379793 w 1379832"/>
                  <a:gd name="connsiteY59" fmla="*/ 1115365 h 1193733"/>
                  <a:gd name="connsiteX60" fmla="*/ 1369044 w 1379832"/>
                  <a:gd name="connsiteY60" fmla="*/ 1111965 h 119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379832" h="1193733">
                    <a:moveTo>
                      <a:pt x="1032148" y="854896"/>
                    </a:moveTo>
                    <a:cubicBezTo>
                      <a:pt x="1011435" y="851235"/>
                      <a:pt x="1005930" y="842604"/>
                      <a:pt x="1005930" y="824299"/>
                    </a:cubicBezTo>
                    <a:cubicBezTo>
                      <a:pt x="1005930" y="805992"/>
                      <a:pt x="1010911" y="786379"/>
                      <a:pt x="1053646" y="778010"/>
                    </a:cubicBezTo>
                    <a:cubicBezTo>
                      <a:pt x="1096381" y="769642"/>
                      <a:pt x="1156419" y="814623"/>
                      <a:pt x="1156419" y="814623"/>
                    </a:cubicBezTo>
                    <a:cubicBezTo>
                      <a:pt x="1169790" y="822991"/>
                      <a:pt x="1155108" y="840774"/>
                      <a:pt x="1133086" y="857249"/>
                    </a:cubicBezTo>
                    <a:cubicBezTo>
                      <a:pt x="1111063" y="873725"/>
                      <a:pt x="1054170" y="858557"/>
                      <a:pt x="1032148" y="854896"/>
                    </a:cubicBezTo>
                    <a:close/>
                    <a:moveTo>
                      <a:pt x="1368257" y="1110135"/>
                    </a:moveTo>
                    <a:cubicBezTo>
                      <a:pt x="1347808" y="1079014"/>
                      <a:pt x="1303762" y="1074307"/>
                      <a:pt x="1263387" y="1070646"/>
                    </a:cubicBezTo>
                    <a:cubicBezTo>
                      <a:pt x="1223012" y="1066984"/>
                      <a:pt x="1210952" y="1044494"/>
                      <a:pt x="1186831" y="1012328"/>
                    </a:cubicBezTo>
                    <a:cubicBezTo>
                      <a:pt x="1201933" y="996296"/>
                      <a:pt x="1211188" y="975664"/>
                      <a:pt x="1213049" y="953748"/>
                    </a:cubicBezTo>
                    <a:cubicBezTo>
                      <a:pt x="1248967" y="959763"/>
                      <a:pt x="1265484" y="941981"/>
                      <a:pt x="1265484" y="920536"/>
                    </a:cubicBezTo>
                    <a:cubicBezTo>
                      <a:pt x="1267162" y="896503"/>
                      <a:pt x="1257462" y="873097"/>
                      <a:pt x="1239267" y="857249"/>
                    </a:cubicBezTo>
                    <a:cubicBezTo>
                      <a:pt x="1221176" y="845220"/>
                      <a:pt x="1213049" y="889416"/>
                      <a:pt x="1203349" y="919229"/>
                    </a:cubicBezTo>
                    <a:cubicBezTo>
                      <a:pt x="1185521" y="926551"/>
                      <a:pt x="1136232" y="893077"/>
                      <a:pt x="1136232" y="893077"/>
                    </a:cubicBezTo>
                    <a:cubicBezTo>
                      <a:pt x="1152014" y="877595"/>
                      <a:pt x="1169030" y="863447"/>
                      <a:pt x="1187094" y="850711"/>
                    </a:cubicBezTo>
                    <a:cubicBezTo>
                      <a:pt x="1194566" y="845377"/>
                      <a:pt x="1201330" y="839126"/>
                      <a:pt x="1207281" y="832144"/>
                    </a:cubicBezTo>
                    <a:cubicBezTo>
                      <a:pt x="1200465" y="820114"/>
                      <a:pt x="1187880" y="798408"/>
                      <a:pt x="1176868" y="782718"/>
                    </a:cubicBezTo>
                    <a:cubicBezTo>
                      <a:pt x="1159198" y="757534"/>
                      <a:pt x="1146063" y="729499"/>
                      <a:pt x="1138067" y="699817"/>
                    </a:cubicBezTo>
                    <a:cubicBezTo>
                      <a:pt x="1138696" y="666788"/>
                      <a:pt x="1142209" y="633889"/>
                      <a:pt x="1148554" y="601487"/>
                    </a:cubicBezTo>
                    <a:lnTo>
                      <a:pt x="895816" y="601487"/>
                    </a:lnTo>
                    <a:cubicBezTo>
                      <a:pt x="833943" y="601487"/>
                      <a:pt x="676899" y="610118"/>
                      <a:pt x="676899" y="610118"/>
                    </a:cubicBezTo>
                    <a:cubicBezTo>
                      <a:pt x="669847" y="566889"/>
                      <a:pt x="668693" y="522902"/>
                      <a:pt x="673491" y="479360"/>
                    </a:cubicBezTo>
                    <a:cubicBezTo>
                      <a:pt x="682405" y="421304"/>
                      <a:pt x="729859" y="370308"/>
                      <a:pt x="761582" y="329773"/>
                    </a:cubicBezTo>
                    <a:cubicBezTo>
                      <a:pt x="793306" y="289238"/>
                      <a:pt x="791732" y="270148"/>
                      <a:pt x="817949" y="190909"/>
                    </a:cubicBezTo>
                    <a:cubicBezTo>
                      <a:pt x="765514" y="126053"/>
                      <a:pt x="752144" y="-259"/>
                      <a:pt x="752144" y="-259"/>
                    </a:cubicBezTo>
                    <a:cubicBezTo>
                      <a:pt x="752144" y="-259"/>
                      <a:pt x="525099" y="-259"/>
                      <a:pt x="433338" y="2095"/>
                    </a:cubicBezTo>
                    <a:cubicBezTo>
                      <a:pt x="364909" y="3664"/>
                      <a:pt x="118726" y="13863"/>
                      <a:pt x="-39" y="18832"/>
                    </a:cubicBezTo>
                    <a:cubicBezTo>
                      <a:pt x="2320" y="127099"/>
                      <a:pt x="3893" y="243735"/>
                      <a:pt x="3893" y="260733"/>
                    </a:cubicBezTo>
                    <a:cubicBezTo>
                      <a:pt x="3893" y="288715"/>
                      <a:pt x="1010" y="309898"/>
                      <a:pt x="11758" y="324543"/>
                    </a:cubicBezTo>
                    <a:cubicBezTo>
                      <a:pt x="22507" y="339188"/>
                      <a:pt x="53182" y="356448"/>
                      <a:pt x="59737" y="376846"/>
                    </a:cubicBezTo>
                    <a:cubicBezTo>
                      <a:pt x="64718" y="405613"/>
                      <a:pt x="72793" y="433751"/>
                      <a:pt x="83857" y="460792"/>
                    </a:cubicBezTo>
                    <a:cubicBezTo>
                      <a:pt x="101160" y="496620"/>
                      <a:pt x="133146" y="535063"/>
                      <a:pt x="141012" y="565398"/>
                    </a:cubicBezTo>
                    <a:cubicBezTo>
                      <a:pt x="153936" y="593354"/>
                      <a:pt x="156375" y="624998"/>
                      <a:pt x="147828" y="654575"/>
                    </a:cubicBezTo>
                    <a:cubicBezTo>
                      <a:pt x="135768" y="701125"/>
                      <a:pt x="109026" y="759181"/>
                      <a:pt x="109026" y="779318"/>
                    </a:cubicBezTo>
                    <a:cubicBezTo>
                      <a:pt x="109550" y="793701"/>
                      <a:pt x="113221" y="807797"/>
                      <a:pt x="119775" y="820637"/>
                    </a:cubicBezTo>
                    <a:cubicBezTo>
                      <a:pt x="112434" y="830052"/>
                      <a:pt x="109917" y="842317"/>
                      <a:pt x="112958" y="853850"/>
                    </a:cubicBezTo>
                    <a:cubicBezTo>
                      <a:pt x="119827" y="873228"/>
                      <a:pt x="119827" y="894358"/>
                      <a:pt x="112958" y="913736"/>
                    </a:cubicBezTo>
                    <a:cubicBezTo>
                      <a:pt x="92246" y="949015"/>
                      <a:pt x="83516" y="990020"/>
                      <a:pt x="88051" y="1030635"/>
                    </a:cubicBezTo>
                    <a:cubicBezTo>
                      <a:pt x="160229" y="1014210"/>
                      <a:pt x="234451" y="1008563"/>
                      <a:pt x="308280" y="1013897"/>
                    </a:cubicBezTo>
                    <a:cubicBezTo>
                      <a:pt x="369367" y="1018604"/>
                      <a:pt x="419442" y="1053124"/>
                      <a:pt x="469780" y="1058093"/>
                    </a:cubicBezTo>
                    <a:cubicBezTo>
                      <a:pt x="520118" y="1063062"/>
                      <a:pt x="535586" y="1047110"/>
                      <a:pt x="546335" y="1031942"/>
                    </a:cubicBezTo>
                    <a:cubicBezTo>
                      <a:pt x="531916" y="1021219"/>
                      <a:pt x="517758" y="986438"/>
                      <a:pt x="549744" y="975977"/>
                    </a:cubicBezTo>
                    <a:cubicBezTo>
                      <a:pt x="581729" y="965517"/>
                      <a:pt x="616861" y="1002129"/>
                      <a:pt x="616861" y="1002129"/>
                    </a:cubicBezTo>
                    <a:cubicBezTo>
                      <a:pt x="634112" y="998232"/>
                      <a:pt x="652045" y="998232"/>
                      <a:pt x="669296" y="1002129"/>
                    </a:cubicBezTo>
                    <a:cubicBezTo>
                      <a:pt x="699184" y="1008143"/>
                      <a:pt x="707574" y="1059401"/>
                      <a:pt x="707574" y="1059401"/>
                    </a:cubicBezTo>
                    <a:cubicBezTo>
                      <a:pt x="707574" y="1059401"/>
                      <a:pt x="711244" y="1060708"/>
                      <a:pt x="756600" y="1069077"/>
                    </a:cubicBezTo>
                    <a:cubicBezTo>
                      <a:pt x="801957" y="1077445"/>
                      <a:pt x="788848" y="1105951"/>
                      <a:pt x="778099" y="1129748"/>
                    </a:cubicBezTo>
                    <a:cubicBezTo>
                      <a:pt x="903681" y="1216833"/>
                      <a:pt x="926491" y="1191727"/>
                      <a:pt x="950349" y="1184666"/>
                    </a:cubicBezTo>
                    <a:cubicBezTo>
                      <a:pt x="974207" y="1177606"/>
                      <a:pt x="965817" y="1144131"/>
                      <a:pt x="965817" y="1144131"/>
                    </a:cubicBezTo>
                    <a:cubicBezTo>
                      <a:pt x="976907" y="1146067"/>
                      <a:pt x="988285" y="1146067"/>
                      <a:pt x="999376" y="1144131"/>
                    </a:cubicBezTo>
                    <a:cubicBezTo>
                      <a:pt x="1010125" y="1140470"/>
                      <a:pt x="1019825" y="1117980"/>
                      <a:pt x="1044732" y="1117980"/>
                    </a:cubicBezTo>
                    <a:cubicBezTo>
                      <a:pt x="1072261" y="1140470"/>
                      <a:pt x="1050762" y="1181006"/>
                      <a:pt x="1050762" y="1181006"/>
                    </a:cubicBezTo>
                    <a:lnTo>
                      <a:pt x="1062823" y="1191727"/>
                    </a:lnTo>
                    <a:cubicBezTo>
                      <a:pt x="1090351" y="1181006"/>
                      <a:pt x="1096119" y="1091566"/>
                      <a:pt x="1099789" y="1079800"/>
                    </a:cubicBezTo>
                    <a:cubicBezTo>
                      <a:pt x="1103460" y="1068031"/>
                      <a:pt x="1158517" y="1039263"/>
                      <a:pt x="1158517" y="1039263"/>
                    </a:cubicBezTo>
                    <a:lnTo>
                      <a:pt x="1166906" y="1096274"/>
                    </a:lnTo>
                    <a:cubicBezTo>
                      <a:pt x="1191367" y="1099361"/>
                      <a:pt x="1215435" y="1104957"/>
                      <a:pt x="1238742" y="1113011"/>
                    </a:cubicBezTo>
                    <a:cubicBezTo>
                      <a:pt x="1263649" y="1123994"/>
                      <a:pt x="1282788" y="1148838"/>
                      <a:pt x="1312676" y="1147793"/>
                    </a:cubicBezTo>
                    <a:cubicBezTo>
                      <a:pt x="1327017" y="1145569"/>
                      <a:pt x="1341673" y="1148944"/>
                      <a:pt x="1353576" y="1157207"/>
                    </a:cubicBezTo>
                    <a:lnTo>
                      <a:pt x="1379793" y="1115365"/>
                    </a:lnTo>
                    <a:lnTo>
                      <a:pt x="1369044" y="1111965"/>
                    </a:ln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E88D8137-B453-024E-BC93-102E63A0A28A}"/>
                  </a:ext>
                </a:extLst>
              </p:cNvPr>
              <p:cNvSpPr/>
              <p:nvPr/>
            </p:nvSpPr>
            <p:spPr>
              <a:xfrm>
                <a:off x="4639728" y="1967391"/>
                <a:ext cx="2019017" cy="991926"/>
              </a:xfrm>
              <a:custGeom>
                <a:avLst/>
                <a:gdLst>
                  <a:gd name="connsiteX0" fmla="*/ 1939539 w 2019017"/>
                  <a:gd name="connsiteY0" fmla="*/ 886278 h 991926"/>
                  <a:gd name="connsiteX1" fmla="*/ 1888415 w 2019017"/>
                  <a:gd name="connsiteY1" fmla="*/ 639146 h 991926"/>
                  <a:gd name="connsiteX2" fmla="*/ 1846204 w 2019017"/>
                  <a:gd name="connsiteY2" fmla="*/ 496098 h 991926"/>
                  <a:gd name="connsiteX3" fmla="*/ 1826279 w 2019017"/>
                  <a:gd name="connsiteY3" fmla="*/ 384954 h 991926"/>
                  <a:gd name="connsiteX4" fmla="*/ 1762046 w 2019017"/>
                  <a:gd name="connsiteY4" fmla="*/ 238243 h 991926"/>
                  <a:gd name="connsiteX5" fmla="*/ 1689319 w 2019017"/>
                  <a:gd name="connsiteY5" fmla="*/ 187771 h 991926"/>
                  <a:gd name="connsiteX6" fmla="*/ 1688375 w 2019017"/>
                  <a:gd name="connsiteY6" fmla="*/ 174172 h 991926"/>
                  <a:gd name="connsiteX7" fmla="*/ 1529234 w 2019017"/>
                  <a:gd name="connsiteY7" fmla="*/ 125268 h 991926"/>
                  <a:gd name="connsiteX8" fmla="*/ 1403913 w 2019017"/>
                  <a:gd name="connsiteY8" fmla="*/ 137037 h 991926"/>
                  <a:gd name="connsiteX9" fmla="*/ 1262339 w 2019017"/>
                  <a:gd name="connsiteY9" fmla="*/ 57013 h 991926"/>
                  <a:gd name="connsiteX10" fmla="*/ 886378 w 2019017"/>
                  <a:gd name="connsiteY10" fmla="*/ 48122 h 991926"/>
                  <a:gd name="connsiteX11" fmla="*/ 371727 w 2019017"/>
                  <a:gd name="connsiteY11" fmla="*/ 24585 h 991926"/>
                  <a:gd name="connsiteX12" fmla="*/ 58426 w 2019017"/>
                  <a:gd name="connsiteY12" fmla="*/ -259 h 991926"/>
                  <a:gd name="connsiteX13" fmla="*/ 53183 w 2019017"/>
                  <a:gd name="connsiteY13" fmla="*/ 50214 h 991926"/>
                  <a:gd name="connsiteX14" fmla="*/ 4156 w 2019017"/>
                  <a:gd name="connsiteY14" fmla="*/ 603842 h 991926"/>
                  <a:gd name="connsiteX15" fmla="*/ -39 w 2019017"/>
                  <a:gd name="connsiteY15" fmla="*/ 603842 h 991926"/>
                  <a:gd name="connsiteX16" fmla="*/ 98015 w 2019017"/>
                  <a:gd name="connsiteY16" fmla="*/ 612471 h 991926"/>
                  <a:gd name="connsiteX17" fmla="*/ 466372 w 2019017"/>
                  <a:gd name="connsiteY17" fmla="*/ 638623 h 991926"/>
                  <a:gd name="connsiteX18" fmla="*/ 448020 w 2019017"/>
                  <a:gd name="connsiteY18" fmla="*/ 946165 h 991926"/>
                  <a:gd name="connsiteX19" fmla="*/ 638359 w 2019017"/>
                  <a:gd name="connsiteY19" fmla="*/ 956364 h 991926"/>
                  <a:gd name="connsiteX20" fmla="*/ 1406535 w 2019017"/>
                  <a:gd name="connsiteY20" fmla="*/ 986177 h 991926"/>
                  <a:gd name="connsiteX21" fmla="*/ 2018978 w 2019017"/>
                  <a:gd name="connsiteY21" fmla="*/ 991668 h 991926"/>
                  <a:gd name="connsiteX22" fmla="*/ 1940325 w 2019017"/>
                  <a:gd name="connsiteY22" fmla="*/ 887062 h 99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19017" h="991926">
                    <a:moveTo>
                      <a:pt x="1939539" y="886278"/>
                    </a:moveTo>
                    <a:cubicBezTo>
                      <a:pt x="1881336" y="800763"/>
                      <a:pt x="1900212" y="708709"/>
                      <a:pt x="1888415" y="639146"/>
                    </a:cubicBezTo>
                    <a:cubicBezTo>
                      <a:pt x="1880392" y="589902"/>
                      <a:pt x="1866208" y="541836"/>
                      <a:pt x="1846204" y="496098"/>
                    </a:cubicBezTo>
                    <a:cubicBezTo>
                      <a:pt x="1829976" y="461420"/>
                      <a:pt x="1823107" y="423108"/>
                      <a:pt x="1826279" y="384954"/>
                    </a:cubicBezTo>
                    <a:cubicBezTo>
                      <a:pt x="1795604" y="357494"/>
                      <a:pt x="1780399" y="317744"/>
                      <a:pt x="1762046" y="238243"/>
                    </a:cubicBezTo>
                    <a:cubicBezTo>
                      <a:pt x="1727989" y="244336"/>
                      <a:pt x="1695427" y="221741"/>
                      <a:pt x="1689319" y="187771"/>
                    </a:cubicBezTo>
                    <a:cubicBezTo>
                      <a:pt x="1688506" y="183273"/>
                      <a:pt x="1688191" y="178722"/>
                      <a:pt x="1688375" y="174172"/>
                    </a:cubicBezTo>
                    <a:cubicBezTo>
                      <a:pt x="1685490" y="161880"/>
                      <a:pt x="1563054" y="134422"/>
                      <a:pt x="1529234" y="125268"/>
                    </a:cubicBezTo>
                    <a:cubicBezTo>
                      <a:pt x="1495413" y="116115"/>
                      <a:pt x="1445862" y="146190"/>
                      <a:pt x="1403913" y="137037"/>
                    </a:cubicBezTo>
                    <a:cubicBezTo>
                      <a:pt x="1348595" y="125007"/>
                      <a:pt x="1262339" y="57013"/>
                      <a:pt x="1262339" y="57013"/>
                    </a:cubicBezTo>
                    <a:cubicBezTo>
                      <a:pt x="1262339" y="57013"/>
                      <a:pt x="1008814" y="54136"/>
                      <a:pt x="886378" y="48122"/>
                    </a:cubicBezTo>
                    <a:cubicBezTo>
                      <a:pt x="763942" y="42107"/>
                      <a:pt x="530867" y="36876"/>
                      <a:pt x="371727" y="24585"/>
                    </a:cubicBezTo>
                    <a:cubicBezTo>
                      <a:pt x="252961" y="15433"/>
                      <a:pt x="118989" y="4710"/>
                      <a:pt x="58426" y="-259"/>
                    </a:cubicBezTo>
                    <a:cubicBezTo>
                      <a:pt x="56591" y="19878"/>
                      <a:pt x="54756" y="36876"/>
                      <a:pt x="53183" y="50214"/>
                    </a:cubicBezTo>
                    <a:cubicBezTo>
                      <a:pt x="42171" y="145667"/>
                      <a:pt x="17789" y="437518"/>
                      <a:pt x="4156" y="603842"/>
                    </a:cubicBezTo>
                    <a:lnTo>
                      <a:pt x="-39" y="603842"/>
                    </a:lnTo>
                    <a:lnTo>
                      <a:pt x="98015" y="612471"/>
                    </a:lnTo>
                    <a:cubicBezTo>
                      <a:pt x="229103" y="624501"/>
                      <a:pt x="466372" y="638623"/>
                      <a:pt x="466372" y="638623"/>
                    </a:cubicBezTo>
                    <a:cubicBezTo>
                      <a:pt x="466372" y="638623"/>
                      <a:pt x="454836" y="838159"/>
                      <a:pt x="448020" y="946165"/>
                    </a:cubicBezTo>
                    <a:lnTo>
                      <a:pt x="638359" y="956364"/>
                    </a:lnTo>
                    <a:cubicBezTo>
                      <a:pt x="638359" y="956364"/>
                      <a:pt x="1258930" y="980946"/>
                      <a:pt x="1406535" y="986177"/>
                    </a:cubicBezTo>
                    <a:cubicBezTo>
                      <a:pt x="1554141" y="991406"/>
                      <a:pt x="2018978" y="991668"/>
                      <a:pt x="2018978" y="991668"/>
                    </a:cubicBezTo>
                    <a:cubicBezTo>
                      <a:pt x="1989746" y="959162"/>
                      <a:pt x="1963423" y="924171"/>
                      <a:pt x="1940325" y="887062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B5CCC09F-C9A2-0A47-8F1E-E92C99DBAD5A}"/>
                  </a:ext>
                </a:extLst>
              </p:cNvPr>
              <p:cNvSpPr/>
              <p:nvPr/>
            </p:nvSpPr>
            <p:spPr>
              <a:xfrm>
                <a:off x="4698194" y="1069871"/>
                <a:ext cx="1703619" cy="1137014"/>
              </a:xfrm>
              <a:custGeom>
                <a:avLst/>
                <a:gdLst>
                  <a:gd name="connsiteX0" fmla="*/ -39 w 1703619"/>
                  <a:gd name="connsiteY0" fmla="*/ 897262 h 1137014"/>
                  <a:gd name="connsiteX1" fmla="*/ 313261 w 1703619"/>
                  <a:gd name="connsiteY1" fmla="*/ 922105 h 1137014"/>
                  <a:gd name="connsiteX2" fmla="*/ 827913 w 1703619"/>
                  <a:gd name="connsiteY2" fmla="*/ 945642 h 1137014"/>
                  <a:gd name="connsiteX3" fmla="*/ 1203873 w 1703619"/>
                  <a:gd name="connsiteY3" fmla="*/ 954534 h 1137014"/>
                  <a:gd name="connsiteX4" fmla="*/ 1345448 w 1703619"/>
                  <a:gd name="connsiteY4" fmla="*/ 1034557 h 1137014"/>
                  <a:gd name="connsiteX5" fmla="*/ 1470768 w 1703619"/>
                  <a:gd name="connsiteY5" fmla="*/ 1022789 h 1137014"/>
                  <a:gd name="connsiteX6" fmla="*/ 1629909 w 1703619"/>
                  <a:gd name="connsiteY6" fmla="*/ 1071692 h 1137014"/>
                  <a:gd name="connsiteX7" fmla="*/ 1689948 w 1703619"/>
                  <a:gd name="connsiteY7" fmla="*/ 1136705 h 1137014"/>
                  <a:gd name="connsiteX8" fmla="*/ 1703580 w 1703619"/>
                  <a:gd name="connsiteY8" fmla="*/ 1135763 h 1137014"/>
                  <a:gd name="connsiteX9" fmla="*/ 1666613 w 1703619"/>
                  <a:gd name="connsiteY9" fmla="*/ 1067247 h 1137014"/>
                  <a:gd name="connsiteX10" fmla="*/ 1696764 w 1703619"/>
                  <a:gd name="connsiteY10" fmla="*/ 912691 h 1137014"/>
                  <a:gd name="connsiteX11" fmla="*/ 1665041 w 1703619"/>
                  <a:gd name="connsiteY11" fmla="*/ 818807 h 1137014"/>
                  <a:gd name="connsiteX12" fmla="*/ 1688636 w 1703619"/>
                  <a:gd name="connsiteY12" fmla="*/ 818807 h 1137014"/>
                  <a:gd name="connsiteX13" fmla="*/ 1700434 w 1703619"/>
                  <a:gd name="connsiteY13" fmla="*/ 318267 h 1137014"/>
                  <a:gd name="connsiteX14" fmla="*/ 1678412 w 1703619"/>
                  <a:gd name="connsiteY14" fmla="*/ 244258 h 1137014"/>
                  <a:gd name="connsiteX15" fmla="*/ 1629647 w 1703619"/>
                  <a:gd name="connsiteY15" fmla="*/ 177310 h 1137014"/>
                  <a:gd name="connsiteX16" fmla="*/ 1661632 w 1703619"/>
                  <a:gd name="connsiteY16" fmla="*/ 118470 h 1137014"/>
                  <a:gd name="connsiteX17" fmla="*/ 1679985 w 1703619"/>
                  <a:gd name="connsiteY17" fmla="*/ 78196 h 1137014"/>
                  <a:gd name="connsiteX18" fmla="*/ 1360130 w 1703619"/>
                  <a:gd name="connsiteY18" fmla="*/ 64597 h 1137014"/>
                  <a:gd name="connsiteX19" fmla="*/ 792519 w 1703619"/>
                  <a:gd name="connsiteY19" fmla="*/ 36092 h 1137014"/>
                  <a:gd name="connsiteX20" fmla="*/ 246930 w 1703619"/>
                  <a:gd name="connsiteY20" fmla="*/ 9941 h 1137014"/>
                  <a:gd name="connsiteX21" fmla="*/ 74943 w 1703619"/>
                  <a:gd name="connsiteY21" fmla="*/ -259 h 1137014"/>
                  <a:gd name="connsiteX22" fmla="*/ 53182 w 1703619"/>
                  <a:gd name="connsiteY22" fmla="*/ 280348 h 1137014"/>
                  <a:gd name="connsiteX23" fmla="*/ 747 w 1703619"/>
                  <a:gd name="connsiteY23" fmla="*/ 898308 h 1137014"/>
                  <a:gd name="connsiteX24" fmla="*/ 747 w 1703619"/>
                  <a:gd name="connsiteY24" fmla="*/ 898308 h 1137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03619" h="1137014">
                    <a:moveTo>
                      <a:pt x="-39" y="897262"/>
                    </a:moveTo>
                    <a:cubicBezTo>
                      <a:pt x="60523" y="902231"/>
                      <a:pt x="194495" y="912953"/>
                      <a:pt x="313261" y="922105"/>
                    </a:cubicBezTo>
                    <a:cubicBezTo>
                      <a:pt x="472402" y="934396"/>
                      <a:pt x="706525" y="939627"/>
                      <a:pt x="827913" y="945642"/>
                    </a:cubicBezTo>
                    <a:cubicBezTo>
                      <a:pt x="949300" y="951656"/>
                      <a:pt x="1203873" y="954534"/>
                      <a:pt x="1203873" y="954534"/>
                    </a:cubicBezTo>
                    <a:cubicBezTo>
                      <a:pt x="1203873" y="954534"/>
                      <a:pt x="1290129" y="1022528"/>
                      <a:pt x="1345448" y="1034557"/>
                    </a:cubicBezTo>
                    <a:cubicBezTo>
                      <a:pt x="1387396" y="1043710"/>
                      <a:pt x="1436947" y="1013635"/>
                      <a:pt x="1470768" y="1022789"/>
                    </a:cubicBezTo>
                    <a:cubicBezTo>
                      <a:pt x="1504589" y="1031942"/>
                      <a:pt x="1628074" y="1059401"/>
                      <a:pt x="1629909" y="1071692"/>
                    </a:cubicBezTo>
                    <a:cubicBezTo>
                      <a:pt x="1628493" y="1106186"/>
                      <a:pt x="1655392" y="1135293"/>
                      <a:pt x="1689948" y="1136705"/>
                    </a:cubicBezTo>
                    <a:cubicBezTo>
                      <a:pt x="1694509" y="1136888"/>
                      <a:pt x="1699097" y="1136574"/>
                      <a:pt x="1703580" y="1135763"/>
                    </a:cubicBezTo>
                    <a:cubicBezTo>
                      <a:pt x="1693827" y="1111625"/>
                      <a:pt x="1681427" y="1088665"/>
                      <a:pt x="1666613" y="1067247"/>
                    </a:cubicBezTo>
                    <a:cubicBezTo>
                      <a:pt x="1683393" y="1045540"/>
                      <a:pt x="1700434" y="957933"/>
                      <a:pt x="1696764" y="912691"/>
                    </a:cubicBezTo>
                    <a:cubicBezTo>
                      <a:pt x="1676314" y="885624"/>
                      <a:pt x="1665172" y="852699"/>
                      <a:pt x="1665041" y="818807"/>
                    </a:cubicBezTo>
                    <a:lnTo>
                      <a:pt x="1688636" y="818807"/>
                    </a:lnTo>
                    <a:cubicBezTo>
                      <a:pt x="1688636" y="818807"/>
                      <a:pt x="1702007" y="382076"/>
                      <a:pt x="1700434" y="318267"/>
                    </a:cubicBezTo>
                    <a:cubicBezTo>
                      <a:pt x="1698861" y="254457"/>
                      <a:pt x="1690209" y="260995"/>
                      <a:pt x="1678412" y="244258"/>
                    </a:cubicBezTo>
                    <a:cubicBezTo>
                      <a:pt x="1666613" y="227521"/>
                      <a:pt x="1633055" y="199016"/>
                      <a:pt x="1629647" y="177310"/>
                    </a:cubicBezTo>
                    <a:cubicBezTo>
                      <a:pt x="1626238" y="155604"/>
                      <a:pt x="1648262" y="131807"/>
                      <a:pt x="1661632" y="118470"/>
                    </a:cubicBezTo>
                    <a:cubicBezTo>
                      <a:pt x="1670940" y="106727"/>
                      <a:pt x="1677232" y="92893"/>
                      <a:pt x="1679985" y="78196"/>
                    </a:cubicBezTo>
                    <a:cubicBezTo>
                      <a:pt x="1679985" y="78196"/>
                      <a:pt x="1432491" y="67997"/>
                      <a:pt x="1360130" y="64597"/>
                    </a:cubicBezTo>
                    <a:cubicBezTo>
                      <a:pt x="1287770" y="61198"/>
                      <a:pt x="869861" y="38446"/>
                      <a:pt x="792519" y="36092"/>
                    </a:cubicBezTo>
                    <a:cubicBezTo>
                      <a:pt x="715177" y="33739"/>
                      <a:pt x="349441" y="15955"/>
                      <a:pt x="246930" y="9941"/>
                    </a:cubicBezTo>
                    <a:cubicBezTo>
                      <a:pt x="177978" y="5495"/>
                      <a:pt x="111385" y="1834"/>
                      <a:pt x="74943" y="-259"/>
                    </a:cubicBezTo>
                    <a:cubicBezTo>
                      <a:pt x="66291" y="105917"/>
                      <a:pt x="58164" y="208954"/>
                      <a:pt x="53182" y="280348"/>
                    </a:cubicBezTo>
                    <a:cubicBezTo>
                      <a:pt x="53182" y="280348"/>
                      <a:pt x="18313" y="713417"/>
                      <a:pt x="747" y="898308"/>
                    </a:cubicBezTo>
                    <a:lnTo>
                      <a:pt x="747" y="898308"/>
                    </a:ln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F7FD6A96-AFC1-B945-84C7-C51A80BA89E3}"/>
                  </a:ext>
                </a:extLst>
              </p:cNvPr>
              <p:cNvSpPr/>
              <p:nvPr/>
            </p:nvSpPr>
            <p:spPr>
              <a:xfrm>
                <a:off x="4773176" y="156137"/>
                <a:ext cx="1611660" cy="991404"/>
              </a:xfrm>
              <a:custGeom>
                <a:avLst/>
                <a:gdLst>
                  <a:gd name="connsiteX0" fmla="*/ 756338 w 1611660"/>
                  <a:gd name="connsiteY0" fmla="*/ 37922 h 991404"/>
                  <a:gd name="connsiteX1" fmla="*/ 84119 w 1611660"/>
                  <a:gd name="connsiteY1" fmla="*/ -259 h 991404"/>
                  <a:gd name="connsiteX2" fmla="*/ 82808 w 1611660"/>
                  <a:gd name="connsiteY2" fmla="*/ -259 h 991404"/>
                  <a:gd name="connsiteX3" fmla="*/ 35617 w 1611660"/>
                  <a:gd name="connsiteY3" fmla="*/ 503158 h 991404"/>
                  <a:gd name="connsiteX4" fmla="*/ -39 w 1611660"/>
                  <a:gd name="connsiteY4" fmla="*/ 912691 h 991404"/>
                  <a:gd name="connsiteX5" fmla="*/ 171948 w 1611660"/>
                  <a:gd name="connsiteY5" fmla="*/ 922890 h 991404"/>
                  <a:gd name="connsiteX6" fmla="*/ 717536 w 1611660"/>
                  <a:gd name="connsiteY6" fmla="*/ 949042 h 991404"/>
                  <a:gd name="connsiteX7" fmla="*/ 1285147 w 1611660"/>
                  <a:gd name="connsiteY7" fmla="*/ 977547 h 991404"/>
                  <a:gd name="connsiteX8" fmla="*/ 1605002 w 1611660"/>
                  <a:gd name="connsiteY8" fmla="*/ 991146 h 991404"/>
                  <a:gd name="connsiteX9" fmla="*/ 1603691 w 1611660"/>
                  <a:gd name="connsiteY9" fmla="*/ 894124 h 991404"/>
                  <a:gd name="connsiteX10" fmla="*/ 1561219 w 1611660"/>
                  <a:gd name="connsiteY10" fmla="*/ 778273 h 991404"/>
                  <a:gd name="connsiteX11" fmla="*/ 1548635 w 1611660"/>
                  <a:gd name="connsiteY11" fmla="*/ 612733 h 991404"/>
                  <a:gd name="connsiteX12" fmla="*/ 1531593 w 1611660"/>
                  <a:gd name="connsiteY12" fmla="*/ 462885 h 991404"/>
                  <a:gd name="connsiteX13" fmla="*/ 1484664 w 1611660"/>
                  <a:gd name="connsiteY13" fmla="*/ 315913 h 991404"/>
                  <a:gd name="connsiteX14" fmla="*/ 1485974 w 1611660"/>
                  <a:gd name="connsiteY14" fmla="*/ 164235 h 991404"/>
                  <a:gd name="connsiteX15" fmla="*/ 1472865 w 1611660"/>
                  <a:gd name="connsiteY15" fmla="*/ 55183 h 991404"/>
                  <a:gd name="connsiteX16" fmla="*/ 1258930 w 1611660"/>
                  <a:gd name="connsiteY16" fmla="*/ 54660 h 991404"/>
                  <a:gd name="connsiteX17" fmla="*/ 756338 w 1611660"/>
                  <a:gd name="connsiteY17" fmla="*/ 37922 h 991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11660" h="991404">
                    <a:moveTo>
                      <a:pt x="756338" y="37922"/>
                    </a:moveTo>
                    <a:cubicBezTo>
                      <a:pt x="569669" y="33215"/>
                      <a:pt x="289927" y="16479"/>
                      <a:pt x="84119" y="-259"/>
                    </a:cubicBezTo>
                    <a:lnTo>
                      <a:pt x="82808" y="-259"/>
                    </a:lnTo>
                    <a:cubicBezTo>
                      <a:pt x="68913" y="151159"/>
                      <a:pt x="44531" y="414505"/>
                      <a:pt x="35617" y="503158"/>
                    </a:cubicBezTo>
                    <a:cubicBezTo>
                      <a:pt x="27751" y="580044"/>
                      <a:pt x="13069" y="750290"/>
                      <a:pt x="-39" y="912691"/>
                    </a:cubicBezTo>
                    <a:cubicBezTo>
                      <a:pt x="36403" y="914784"/>
                      <a:pt x="102996" y="918444"/>
                      <a:pt x="171948" y="922890"/>
                    </a:cubicBezTo>
                    <a:cubicBezTo>
                      <a:pt x="274459" y="929689"/>
                      <a:pt x="639932" y="946427"/>
                      <a:pt x="717536" y="949042"/>
                    </a:cubicBezTo>
                    <a:cubicBezTo>
                      <a:pt x="795141" y="951656"/>
                      <a:pt x="1212787" y="975193"/>
                      <a:pt x="1285147" y="977547"/>
                    </a:cubicBezTo>
                    <a:cubicBezTo>
                      <a:pt x="1357508" y="979901"/>
                      <a:pt x="1605002" y="991146"/>
                      <a:pt x="1605002" y="991146"/>
                    </a:cubicBezTo>
                    <a:cubicBezTo>
                      <a:pt x="1605002" y="991146"/>
                      <a:pt x="1620733" y="926813"/>
                      <a:pt x="1603691" y="894124"/>
                    </a:cubicBezTo>
                    <a:cubicBezTo>
                      <a:pt x="1581564" y="858897"/>
                      <a:pt x="1567091" y="819434"/>
                      <a:pt x="1561219" y="778273"/>
                    </a:cubicBezTo>
                    <a:cubicBezTo>
                      <a:pt x="1556762" y="729892"/>
                      <a:pt x="1548635" y="650391"/>
                      <a:pt x="1548635" y="612733"/>
                    </a:cubicBezTo>
                    <a:cubicBezTo>
                      <a:pt x="1546432" y="562444"/>
                      <a:pt x="1540717" y="512390"/>
                      <a:pt x="1531593" y="462885"/>
                    </a:cubicBezTo>
                    <a:cubicBezTo>
                      <a:pt x="1525301" y="431503"/>
                      <a:pt x="1489120" y="350172"/>
                      <a:pt x="1484664" y="315913"/>
                    </a:cubicBezTo>
                    <a:cubicBezTo>
                      <a:pt x="1481911" y="265389"/>
                      <a:pt x="1482356" y="214707"/>
                      <a:pt x="1485974" y="164235"/>
                    </a:cubicBezTo>
                    <a:cubicBezTo>
                      <a:pt x="1486210" y="127492"/>
                      <a:pt x="1481806" y="90854"/>
                      <a:pt x="1472865" y="55183"/>
                    </a:cubicBezTo>
                    <a:lnTo>
                      <a:pt x="1258930" y="54660"/>
                    </a:lnTo>
                    <a:cubicBezTo>
                      <a:pt x="1160876" y="54660"/>
                      <a:pt x="944318" y="42630"/>
                      <a:pt x="756338" y="37922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F46396EE-FDDD-3A49-B249-5FACF003E2CA}"/>
                  </a:ext>
                </a:extLst>
              </p:cNvPr>
              <p:cNvSpPr/>
              <p:nvPr/>
            </p:nvSpPr>
            <p:spPr>
              <a:xfrm>
                <a:off x="5034303" y="2913291"/>
                <a:ext cx="1811374" cy="974928"/>
              </a:xfrm>
              <a:custGeom>
                <a:avLst/>
                <a:gdLst>
                  <a:gd name="connsiteX0" fmla="*/ 1717476 w 1811374"/>
                  <a:gd name="connsiteY0" fmla="*/ 255242 h 974928"/>
                  <a:gd name="connsiteX1" fmla="*/ 1684442 w 1811374"/>
                  <a:gd name="connsiteY1" fmla="*/ 165281 h 974928"/>
                  <a:gd name="connsiteX2" fmla="*/ 1720098 w 1811374"/>
                  <a:gd name="connsiteY2" fmla="*/ 127100 h 974928"/>
                  <a:gd name="connsiteX3" fmla="*/ 1662681 w 1811374"/>
                  <a:gd name="connsiteY3" fmla="*/ 61721 h 974928"/>
                  <a:gd name="connsiteX4" fmla="*/ 1624403 w 1811374"/>
                  <a:gd name="connsiteY4" fmla="*/ 45246 h 974928"/>
                  <a:gd name="connsiteX5" fmla="*/ 1011960 w 1811374"/>
                  <a:gd name="connsiteY5" fmla="*/ 39753 h 974928"/>
                  <a:gd name="connsiteX6" fmla="*/ 243784 w 1811374"/>
                  <a:gd name="connsiteY6" fmla="*/ 9941 h 974928"/>
                  <a:gd name="connsiteX7" fmla="*/ 53445 w 1811374"/>
                  <a:gd name="connsiteY7" fmla="*/ -259 h 974928"/>
                  <a:gd name="connsiteX8" fmla="*/ 50298 w 1811374"/>
                  <a:gd name="connsiteY8" fmla="*/ 50214 h 974928"/>
                  <a:gd name="connsiteX9" fmla="*/ -39 w 1811374"/>
                  <a:gd name="connsiteY9" fmla="*/ 827699 h 974928"/>
                  <a:gd name="connsiteX10" fmla="*/ -39 w 1811374"/>
                  <a:gd name="connsiteY10" fmla="*/ 921321 h 974928"/>
                  <a:gd name="connsiteX11" fmla="*/ 646225 w 1811374"/>
                  <a:gd name="connsiteY11" fmla="*/ 953487 h 974928"/>
                  <a:gd name="connsiteX12" fmla="*/ 1619160 w 1811374"/>
                  <a:gd name="connsiteY12" fmla="*/ 971532 h 974928"/>
                  <a:gd name="connsiteX13" fmla="*/ 1787739 w 1811374"/>
                  <a:gd name="connsiteY13" fmla="*/ 974670 h 974928"/>
                  <a:gd name="connsiteX14" fmla="*/ 1797702 w 1811374"/>
                  <a:gd name="connsiteY14" fmla="*/ 606980 h 974928"/>
                  <a:gd name="connsiteX15" fmla="*/ 1811335 w 1811374"/>
                  <a:gd name="connsiteY15" fmla="*/ 326113 h 974928"/>
                  <a:gd name="connsiteX16" fmla="*/ 1718525 w 1811374"/>
                  <a:gd name="connsiteY16" fmla="*/ 255242 h 974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11374" h="974928">
                    <a:moveTo>
                      <a:pt x="1717476" y="255242"/>
                    </a:moveTo>
                    <a:cubicBezTo>
                      <a:pt x="1699228" y="228411"/>
                      <a:pt x="1687876" y="197526"/>
                      <a:pt x="1684442" y="165281"/>
                    </a:cubicBezTo>
                    <a:cubicBezTo>
                      <a:pt x="1684442" y="165281"/>
                      <a:pt x="1714592" y="170773"/>
                      <a:pt x="1720098" y="127100"/>
                    </a:cubicBezTo>
                    <a:cubicBezTo>
                      <a:pt x="1725604" y="83427"/>
                      <a:pt x="1679199" y="67213"/>
                      <a:pt x="1662681" y="61721"/>
                    </a:cubicBezTo>
                    <a:cubicBezTo>
                      <a:pt x="1649625" y="56935"/>
                      <a:pt x="1636857" y="51444"/>
                      <a:pt x="1624403" y="45246"/>
                    </a:cubicBezTo>
                    <a:cubicBezTo>
                      <a:pt x="1624403" y="45246"/>
                      <a:pt x="1159566" y="45246"/>
                      <a:pt x="1011960" y="39753"/>
                    </a:cubicBezTo>
                    <a:cubicBezTo>
                      <a:pt x="864355" y="34262"/>
                      <a:pt x="243784" y="9941"/>
                      <a:pt x="243784" y="9941"/>
                    </a:cubicBezTo>
                    <a:lnTo>
                      <a:pt x="53445" y="-259"/>
                    </a:lnTo>
                    <a:cubicBezTo>
                      <a:pt x="53445" y="20663"/>
                      <a:pt x="51085" y="38184"/>
                      <a:pt x="50298" y="50214"/>
                    </a:cubicBezTo>
                    <a:cubicBezTo>
                      <a:pt x="45579" y="123961"/>
                      <a:pt x="-39" y="780103"/>
                      <a:pt x="-39" y="827699"/>
                    </a:cubicBezTo>
                    <a:cubicBezTo>
                      <a:pt x="-39" y="850189"/>
                      <a:pt x="-39" y="887586"/>
                      <a:pt x="-39" y="921321"/>
                    </a:cubicBezTo>
                    <a:cubicBezTo>
                      <a:pt x="242211" y="934135"/>
                      <a:pt x="581729" y="951657"/>
                      <a:pt x="646225" y="953487"/>
                    </a:cubicBezTo>
                    <a:cubicBezTo>
                      <a:pt x="748735" y="956626"/>
                      <a:pt x="1552830" y="968656"/>
                      <a:pt x="1619160" y="971532"/>
                    </a:cubicBezTo>
                    <a:cubicBezTo>
                      <a:pt x="1685491" y="974409"/>
                      <a:pt x="1787739" y="974670"/>
                      <a:pt x="1787739" y="974670"/>
                    </a:cubicBezTo>
                    <a:cubicBezTo>
                      <a:pt x="1787739" y="974670"/>
                      <a:pt x="1795080" y="696941"/>
                      <a:pt x="1797702" y="606980"/>
                    </a:cubicBezTo>
                    <a:cubicBezTo>
                      <a:pt x="1800324" y="517018"/>
                      <a:pt x="1811335" y="326113"/>
                      <a:pt x="1811335" y="326113"/>
                    </a:cubicBezTo>
                    <a:cubicBezTo>
                      <a:pt x="1775207" y="310161"/>
                      <a:pt x="1743405" y="285865"/>
                      <a:pt x="1718525" y="255242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500FEAF2-2A9A-A843-A08E-1AEFA0F52DAC}"/>
                  </a:ext>
                </a:extLst>
              </p:cNvPr>
              <p:cNvSpPr/>
              <p:nvPr/>
            </p:nvSpPr>
            <p:spPr>
              <a:xfrm>
                <a:off x="3612523" y="3982365"/>
                <a:ext cx="3521584" cy="3268450"/>
              </a:xfrm>
              <a:custGeom>
                <a:avLst/>
                <a:gdLst>
                  <a:gd name="connsiteX0" fmla="*/ 2533106 w 3521584"/>
                  <a:gd name="connsiteY0" fmla="*/ 3265020 h 3268450"/>
                  <a:gd name="connsiteX1" fmla="*/ 2469659 w 3521584"/>
                  <a:gd name="connsiteY1" fmla="*/ 3027564 h 3268450"/>
                  <a:gd name="connsiteX2" fmla="*/ 2482768 w 3521584"/>
                  <a:gd name="connsiteY2" fmla="*/ 2904913 h 3268450"/>
                  <a:gd name="connsiteX3" fmla="*/ 2518686 w 3521584"/>
                  <a:gd name="connsiteY3" fmla="*/ 2753497 h 3268450"/>
                  <a:gd name="connsiteX4" fmla="*/ 2585541 w 3521584"/>
                  <a:gd name="connsiteY4" fmla="*/ 2694917 h 3268450"/>
                  <a:gd name="connsiteX5" fmla="*/ 2573219 w 3521584"/>
                  <a:gd name="connsiteY5" fmla="*/ 2673211 h 3268450"/>
                  <a:gd name="connsiteX6" fmla="*/ 2573219 w 3521584"/>
                  <a:gd name="connsiteY6" fmla="*/ 2638167 h 3268450"/>
                  <a:gd name="connsiteX7" fmla="*/ 2671272 w 3521584"/>
                  <a:gd name="connsiteY7" fmla="*/ 2564160 h 3268450"/>
                  <a:gd name="connsiteX8" fmla="*/ 2714531 w 3521584"/>
                  <a:gd name="connsiteY8" fmla="*/ 2560498 h 3268450"/>
                  <a:gd name="connsiteX9" fmla="*/ 2710861 w 3521584"/>
                  <a:gd name="connsiteY9" fmla="*/ 2478644 h 3268450"/>
                  <a:gd name="connsiteX10" fmla="*/ 2807342 w 3521584"/>
                  <a:gd name="connsiteY10" fmla="*/ 2461385 h 3268450"/>
                  <a:gd name="connsiteX11" fmla="*/ 2837754 w 3521584"/>
                  <a:gd name="connsiteY11" fmla="*/ 2516564 h 3268450"/>
                  <a:gd name="connsiteX12" fmla="*/ 2947344 w 3521584"/>
                  <a:gd name="connsiteY12" fmla="*/ 2458768 h 3268450"/>
                  <a:gd name="connsiteX13" fmla="*/ 3064536 w 3521584"/>
                  <a:gd name="connsiteY13" fmla="*/ 2368285 h 3268450"/>
                  <a:gd name="connsiteX14" fmla="*/ 3156560 w 3521584"/>
                  <a:gd name="connsiteY14" fmla="*/ 2291922 h 3268450"/>
                  <a:gd name="connsiteX15" fmla="*/ 3231018 w 3521584"/>
                  <a:gd name="connsiteY15" fmla="*/ 2215560 h 3268450"/>
                  <a:gd name="connsiteX16" fmla="*/ 3456751 w 3521584"/>
                  <a:gd name="connsiteY16" fmla="*/ 2134491 h 3268450"/>
                  <a:gd name="connsiteX17" fmla="*/ 3481658 w 3521584"/>
                  <a:gd name="connsiteY17" fmla="*/ 2017592 h 3268450"/>
                  <a:gd name="connsiteX18" fmla="*/ 3481658 w 3521584"/>
                  <a:gd name="connsiteY18" fmla="*/ 1957705 h 3268450"/>
                  <a:gd name="connsiteX19" fmla="*/ 3488475 w 3521584"/>
                  <a:gd name="connsiteY19" fmla="*/ 1924493 h 3268450"/>
                  <a:gd name="connsiteX20" fmla="*/ 3477726 w 3521584"/>
                  <a:gd name="connsiteY20" fmla="*/ 1883174 h 3268450"/>
                  <a:gd name="connsiteX21" fmla="*/ 3516527 w 3521584"/>
                  <a:gd name="connsiteY21" fmla="*/ 1758431 h 3268450"/>
                  <a:gd name="connsiteX22" fmla="*/ 3509711 w 3521584"/>
                  <a:gd name="connsiteY22" fmla="*/ 1669254 h 3268450"/>
                  <a:gd name="connsiteX23" fmla="*/ 3452556 w 3521584"/>
                  <a:gd name="connsiteY23" fmla="*/ 1564648 h 3268450"/>
                  <a:gd name="connsiteX24" fmla="*/ 3428437 w 3521584"/>
                  <a:gd name="connsiteY24" fmla="*/ 1480702 h 3268450"/>
                  <a:gd name="connsiteX25" fmla="*/ 3380458 w 3521584"/>
                  <a:gd name="connsiteY25" fmla="*/ 1428399 h 3268450"/>
                  <a:gd name="connsiteX26" fmla="*/ 3372593 w 3521584"/>
                  <a:gd name="connsiteY26" fmla="*/ 1364589 h 3268450"/>
                  <a:gd name="connsiteX27" fmla="*/ 3363155 w 3521584"/>
                  <a:gd name="connsiteY27" fmla="*/ 952442 h 3268450"/>
                  <a:gd name="connsiteX28" fmla="*/ 3192478 w 3521584"/>
                  <a:gd name="connsiteY28" fmla="*/ 912429 h 3268450"/>
                  <a:gd name="connsiteX29" fmla="*/ 3095211 w 3521584"/>
                  <a:gd name="connsiteY29" fmla="*/ 855419 h 3268450"/>
                  <a:gd name="connsiteX30" fmla="*/ 3025734 w 3521584"/>
                  <a:gd name="connsiteY30" fmla="*/ 873987 h 3268450"/>
                  <a:gd name="connsiteX31" fmla="*/ 2989816 w 3521584"/>
                  <a:gd name="connsiteY31" fmla="*/ 858034 h 3268450"/>
                  <a:gd name="connsiteX32" fmla="*/ 2911163 w 3521584"/>
                  <a:gd name="connsiteY32" fmla="*/ 877910 h 3268450"/>
                  <a:gd name="connsiteX33" fmla="*/ 2820450 w 3521584"/>
                  <a:gd name="connsiteY33" fmla="*/ 901969 h 3268450"/>
                  <a:gd name="connsiteX34" fmla="*/ 2709812 w 3521584"/>
                  <a:gd name="connsiteY34" fmla="*/ 873987 h 3268450"/>
                  <a:gd name="connsiteX35" fmla="*/ 2604942 w 3521584"/>
                  <a:gd name="connsiteY35" fmla="*/ 900139 h 3268450"/>
                  <a:gd name="connsiteX36" fmla="*/ 2505053 w 3521584"/>
                  <a:gd name="connsiteY36" fmla="*/ 861434 h 3268450"/>
                  <a:gd name="connsiteX37" fmla="*/ 2404901 w 3521584"/>
                  <a:gd name="connsiteY37" fmla="*/ 864050 h 3268450"/>
                  <a:gd name="connsiteX38" fmla="*/ 2346174 w 3521584"/>
                  <a:gd name="connsiteY38" fmla="*/ 789779 h 3268450"/>
                  <a:gd name="connsiteX39" fmla="*/ 2244974 w 3521584"/>
                  <a:gd name="connsiteY39" fmla="*/ 792394 h 3268450"/>
                  <a:gd name="connsiteX40" fmla="*/ 2075608 w 3521584"/>
                  <a:gd name="connsiteY40" fmla="*/ 747152 h 3268450"/>
                  <a:gd name="connsiteX41" fmla="*/ 2036806 w 3521584"/>
                  <a:gd name="connsiteY41" fmla="*/ 671313 h 3268450"/>
                  <a:gd name="connsiteX42" fmla="*/ 2004821 w 3521584"/>
                  <a:gd name="connsiteY42" fmla="*/ 673927 h 3268450"/>
                  <a:gd name="connsiteX43" fmla="*/ 1967592 w 3521584"/>
                  <a:gd name="connsiteY43" fmla="*/ 679420 h 3268450"/>
                  <a:gd name="connsiteX44" fmla="*/ 1919614 w 3521584"/>
                  <a:gd name="connsiteY44" fmla="*/ 651438 h 3268450"/>
                  <a:gd name="connsiteX45" fmla="*/ 1883696 w 3521584"/>
                  <a:gd name="connsiteY45" fmla="*/ 630778 h 3268450"/>
                  <a:gd name="connsiteX46" fmla="*/ 1891299 w 3521584"/>
                  <a:gd name="connsiteY46" fmla="*/ 454255 h 3268450"/>
                  <a:gd name="connsiteX47" fmla="*/ 1902572 w 3521584"/>
                  <a:gd name="connsiteY47" fmla="*/ 33477 h 3268450"/>
                  <a:gd name="connsiteX48" fmla="*/ 1348856 w 3521584"/>
                  <a:gd name="connsiteY48" fmla="*/ 10987 h 3268450"/>
                  <a:gd name="connsiteX49" fmla="*/ 1156157 w 3521584"/>
                  <a:gd name="connsiteY49" fmla="*/ -259 h 3268450"/>
                  <a:gd name="connsiteX50" fmla="*/ 1154846 w 3521584"/>
                  <a:gd name="connsiteY50" fmla="*/ 13079 h 3268450"/>
                  <a:gd name="connsiteX51" fmla="*/ 1054957 w 3521584"/>
                  <a:gd name="connsiteY51" fmla="*/ 1358051 h 3268450"/>
                  <a:gd name="connsiteX52" fmla="*/ 671918 w 3521584"/>
                  <a:gd name="connsiteY52" fmla="*/ 1328762 h 3268450"/>
                  <a:gd name="connsiteX53" fmla="*/ 132884 w 3521584"/>
                  <a:gd name="connsiteY53" fmla="*/ 1277766 h 3268450"/>
                  <a:gd name="connsiteX54" fmla="*/ 129476 w 3521584"/>
                  <a:gd name="connsiteY54" fmla="*/ 1336607 h 3268450"/>
                  <a:gd name="connsiteX55" fmla="*/ -39 w 3521584"/>
                  <a:gd name="connsiteY55" fmla="*/ 1323008 h 3268450"/>
                  <a:gd name="connsiteX56" fmla="*/ 2845 w 3521584"/>
                  <a:gd name="connsiteY56" fmla="*/ 1323008 h 3268450"/>
                  <a:gd name="connsiteX57" fmla="*/ 17526 w 3521584"/>
                  <a:gd name="connsiteY57" fmla="*/ 1324577 h 3268450"/>
                  <a:gd name="connsiteX58" fmla="*/ 25654 w 3521584"/>
                  <a:gd name="connsiteY58" fmla="*/ 1324577 h 3268450"/>
                  <a:gd name="connsiteX59" fmla="*/ 30373 w 3521584"/>
                  <a:gd name="connsiteY59" fmla="*/ 1324577 h 3268450"/>
                  <a:gd name="connsiteX60" fmla="*/ 41122 w 3521584"/>
                  <a:gd name="connsiteY60" fmla="*/ 1325885 h 3268450"/>
                  <a:gd name="connsiteX61" fmla="*/ 50560 w 3521584"/>
                  <a:gd name="connsiteY61" fmla="*/ 1325885 h 3268450"/>
                  <a:gd name="connsiteX62" fmla="*/ 58426 w 3521584"/>
                  <a:gd name="connsiteY62" fmla="*/ 1325885 h 3268450"/>
                  <a:gd name="connsiteX63" fmla="*/ 64456 w 3521584"/>
                  <a:gd name="connsiteY63" fmla="*/ 1325885 h 3268450"/>
                  <a:gd name="connsiteX64" fmla="*/ 73894 w 3521584"/>
                  <a:gd name="connsiteY64" fmla="*/ 1325885 h 3268450"/>
                  <a:gd name="connsiteX65" fmla="*/ 81759 w 3521584"/>
                  <a:gd name="connsiteY65" fmla="*/ 1325885 h 3268450"/>
                  <a:gd name="connsiteX66" fmla="*/ 88576 w 3521584"/>
                  <a:gd name="connsiteY66" fmla="*/ 1325885 h 3268450"/>
                  <a:gd name="connsiteX67" fmla="*/ 97490 w 3521584"/>
                  <a:gd name="connsiteY67" fmla="*/ 1325885 h 3268450"/>
                  <a:gd name="connsiteX68" fmla="*/ 102209 w 3521584"/>
                  <a:gd name="connsiteY68" fmla="*/ 1325885 h 3268450"/>
                  <a:gd name="connsiteX69" fmla="*/ 109813 w 3521584"/>
                  <a:gd name="connsiteY69" fmla="*/ 1325885 h 3268450"/>
                  <a:gd name="connsiteX70" fmla="*/ 116629 w 3521584"/>
                  <a:gd name="connsiteY70" fmla="*/ 1325885 h 3268450"/>
                  <a:gd name="connsiteX71" fmla="*/ 120037 w 3521584"/>
                  <a:gd name="connsiteY71" fmla="*/ 1325885 h 3268450"/>
                  <a:gd name="connsiteX72" fmla="*/ 128951 w 3521584"/>
                  <a:gd name="connsiteY72" fmla="*/ 1325885 h 3268450"/>
                  <a:gd name="connsiteX73" fmla="*/ 128951 w 3521584"/>
                  <a:gd name="connsiteY73" fmla="*/ 1325885 h 3268450"/>
                  <a:gd name="connsiteX74" fmla="*/ 137865 w 3521584"/>
                  <a:gd name="connsiteY74" fmla="*/ 1325885 h 3268450"/>
                  <a:gd name="connsiteX75" fmla="*/ 143371 w 3521584"/>
                  <a:gd name="connsiteY75" fmla="*/ 1325885 h 3268450"/>
                  <a:gd name="connsiteX76" fmla="*/ 146779 w 3521584"/>
                  <a:gd name="connsiteY76" fmla="*/ 1325885 h 3268450"/>
                  <a:gd name="connsiteX77" fmla="*/ 151498 w 3521584"/>
                  <a:gd name="connsiteY77" fmla="*/ 1325885 h 3268450"/>
                  <a:gd name="connsiteX78" fmla="*/ 160675 w 3521584"/>
                  <a:gd name="connsiteY78" fmla="*/ 1325885 h 3268450"/>
                  <a:gd name="connsiteX79" fmla="*/ 165132 w 3521584"/>
                  <a:gd name="connsiteY79" fmla="*/ 1325885 h 3268450"/>
                  <a:gd name="connsiteX80" fmla="*/ 211799 w 3521584"/>
                  <a:gd name="connsiteY80" fmla="*/ 1404340 h 3268450"/>
                  <a:gd name="connsiteX81" fmla="*/ 256369 w 3521584"/>
                  <a:gd name="connsiteY81" fmla="*/ 1467888 h 3268450"/>
                  <a:gd name="connsiteX82" fmla="*/ 325583 w 3521584"/>
                  <a:gd name="connsiteY82" fmla="*/ 1536143 h 3268450"/>
                  <a:gd name="connsiteX83" fmla="*/ 425472 w 3521584"/>
                  <a:gd name="connsiteY83" fmla="*/ 1640749 h 3268450"/>
                  <a:gd name="connsiteX84" fmla="*/ 504125 w 3521584"/>
                  <a:gd name="connsiteY84" fmla="*/ 1690699 h 3268450"/>
                  <a:gd name="connsiteX85" fmla="*/ 532965 w 3521584"/>
                  <a:gd name="connsiteY85" fmla="*/ 1720512 h 3268450"/>
                  <a:gd name="connsiteX86" fmla="*/ 595100 w 3521584"/>
                  <a:gd name="connsiteY86" fmla="*/ 1845777 h 3268450"/>
                  <a:gd name="connsiteX87" fmla="*/ 592741 w 3521584"/>
                  <a:gd name="connsiteY87" fmla="*/ 1968689 h 3268450"/>
                  <a:gd name="connsiteX88" fmla="*/ 736151 w 3521584"/>
                  <a:gd name="connsiteY88" fmla="*/ 2146258 h 3268450"/>
                  <a:gd name="connsiteX89" fmla="*/ 824767 w 3521584"/>
                  <a:gd name="connsiteY89" fmla="*/ 2203529 h 3268450"/>
                  <a:gd name="connsiteX90" fmla="*/ 944319 w 3521584"/>
                  <a:gd name="connsiteY90" fmla="*/ 2262109 h 3268450"/>
                  <a:gd name="connsiteX91" fmla="*/ 1038702 w 3521584"/>
                  <a:gd name="connsiteY91" fmla="*/ 2150965 h 3268450"/>
                  <a:gd name="connsiteX92" fmla="*/ 1102411 w 3521584"/>
                  <a:gd name="connsiteY92" fmla="*/ 2033022 h 3268450"/>
                  <a:gd name="connsiteX93" fmla="*/ 1201513 w 3521584"/>
                  <a:gd name="connsiteY93" fmla="*/ 1998502 h 3268450"/>
                  <a:gd name="connsiteX94" fmla="*/ 1243461 w 3521584"/>
                  <a:gd name="connsiteY94" fmla="*/ 2031715 h 3268450"/>
                  <a:gd name="connsiteX95" fmla="*/ 1410992 w 3521584"/>
                  <a:gd name="connsiteY95" fmla="*/ 2046098 h 3268450"/>
                  <a:gd name="connsiteX96" fmla="*/ 1487285 w 3521584"/>
                  <a:gd name="connsiteY96" fmla="*/ 2116446 h 3268450"/>
                  <a:gd name="connsiteX97" fmla="*/ 1592156 w 3521584"/>
                  <a:gd name="connsiteY97" fmla="*/ 2214252 h 3268450"/>
                  <a:gd name="connsiteX98" fmla="*/ 1622044 w 3521584"/>
                  <a:gd name="connsiteY98" fmla="*/ 2263156 h 3268450"/>
                  <a:gd name="connsiteX99" fmla="*/ 1649834 w 3521584"/>
                  <a:gd name="connsiteY99" fmla="*/ 2334811 h 3268450"/>
                  <a:gd name="connsiteX100" fmla="*/ 1714330 w 3521584"/>
                  <a:gd name="connsiteY100" fmla="*/ 2491720 h 3268450"/>
                  <a:gd name="connsiteX101" fmla="*/ 1722720 w 3521584"/>
                  <a:gd name="connsiteY101" fmla="*/ 2551084 h 3268450"/>
                  <a:gd name="connsiteX102" fmla="*/ 1794556 w 3521584"/>
                  <a:gd name="connsiteY102" fmla="*/ 2597895 h 3268450"/>
                  <a:gd name="connsiteX103" fmla="*/ 1879238 w 3521584"/>
                  <a:gd name="connsiteY103" fmla="*/ 2717146 h 3268450"/>
                  <a:gd name="connsiteX104" fmla="*/ 1940325 w 3521584"/>
                  <a:gd name="connsiteY104" fmla="*/ 2761342 h 3268450"/>
                  <a:gd name="connsiteX105" fmla="*/ 1924857 w 3521584"/>
                  <a:gd name="connsiteY105" fmla="*/ 2835089 h 3268450"/>
                  <a:gd name="connsiteX106" fmla="*/ 1946356 w 3521584"/>
                  <a:gd name="connsiteY106" fmla="*/ 2849472 h 3268450"/>
                  <a:gd name="connsiteX107" fmla="*/ 1940325 w 3521584"/>
                  <a:gd name="connsiteY107" fmla="*/ 2933941 h 3268450"/>
                  <a:gd name="connsiteX108" fmla="*/ 1996431 w 3521584"/>
                  <a:gd name="connsiteY108" fmla="*/ 2979446 h 3268450"/>
                  <a:gd name="connsiteX109" fmla="*/ 2220329 w 3521584"/>
                  <a:gd name="connsiteY109" fmla="*/ 3162507 h 3268450"/>
                  <a:gd name="connsiteX110" fmla="*/ 2357710 w 3521584"/>
                  <a:gd name="connsiteY110" fmla="*/ 3205656 h 3268450"/>
                  <a:gd name="connsiteX111" fmla="*/ 2458123 w 3521584"/>
                  <a:gd name="connsiteY111" fmla="*/ 3257959 h 3268450"/>
                  <a:gd name="connsiteX112" fmla="*/ 2533630 w 3521584"/>
                  <a:gd name="connsiteY112" fmla="*/ 3249590 h 326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3521584" h="3268450">
                    <a:moveTo>
                      <a:pt x="2533106" y="3265020"/>
                    </a:moveTo>
                    <a:cubicBezTo>
                      <a:pt x="2533106" y="3265020"/>
                      <a:pt x="2479359" y="3086143"/>
                      <a:pt x="2469659" y="3027564"/>
                    </a:cubicBezTo>
                    <a:cubicBezTo>
                      <a:pt x="2462659" y="2986244"/>
                      <a:pt x="2467195" y="2943828"/>
                      <a:pt x="2482768" y="2904913"/>
                    </a:cubicBezTo>
                    <a:cubicBezTo>
                      <a:pt x="2492468" y="2878762"/>
                      <a:pt x="2518686" y="2753497"/>
                      <a:pt x="2518686" y="2753497"/>
                    </a:cubicBezTo>
                    <a:cubicBezTo>
                      <a:pt x="2518686" y="2753497"/>
                      <a:pt x="2565878" y="2715838"/>
                      <a:pt x="2585541" y="2694917"/>
                    </a:cubicBezTo>
                    <a:cubicBezTo>
                      <a:pt x="2577151" y="2673473"/>
                      <a:pt x="2573219" y="2673211"/>
                      <a:pt x="2573219" y="2673211"/>
                    </a:cubicBezTo>
                    <a:cubicBezTo>
                      <a:pt x="2573219" y="2673211"/>
                      <a:pt x="2526813" y="2654381"/>
                      <a:pt x="2573219" y="2638167"/>
                    </a:cubicBezTo>
                    <a:cubicBezTo>
                      <a:pt x="2612755" y="2624124"/>
                      <a:pt x="2646995" y="2598287"/>
                      <a:pt x="2671272" y="2564160"/>
                    </a:cubicBezTo>
                    <a:cubicBezTo>
                      <a:pt x="2676254" y="2555529"/>
                      <a:pt x="2714531" y="2560498"/>
                      <a:pt x="2714531" y="2560498"/>
                    </a:cubicBezTo>
                    <a:cubicBezTo>
                      <a:pt x="2714531" y="2560498"/>
                      <a:pt x="2735243" y="2538270"/>
                      <a:pt x="2710861" y="2478644"/>
                    </a:cubicBezTo>
                    <a:cubicBezTo>
                      <a:pt x="2743895" y="2479820"/>
                      <a:pt x="2776798" y="2473937"/>
                      <a:pt x="2807342" y="2461385"/>
                    </a:cubicBezTo>
                    <a:cubicBezTo>
                      <a:pt x="2855582" y="2480736"/>
                      <a:pt x="2822286" y="2524933"/>
                      <a:pt x="2837754" y="2516564"/>
                    </a:cubicBezTo>
                    <a:cubicBezTo>
                      <a:pt x="2887830" y="2490412"/>
                      <a:pt x="2913785" y="2474199"/>
                      <a:pt x="2947344" y="2458768"/>
                    </a:cubicBezTo>
                    <a:cubicBezTo>
                      <a:pt x="2989397" y="2432670"/>
                      <a:pt x="3028670" y="2402360"/>
                      <a:pt x="3064536" y="2368285"/>
                    </a:cubicBezTo>
                    <a:cubicBezTo>
                      <a:pt x="3096522" y="2344434"/>
                      <a:pt x="3127249" y="2318962"/>
                      <a:pt x="3156560" y="2291922"/>
                    </a:cubicBezTo>
                    <a:cubicBezTo>
                      <a:pt x="3182778" y="2283553"/>
                      <a:pt x="3231018" y="2215560"/>
                      <a:pt x="3231018" y="2215560"/>
                    </a:cubicBezTo>
                    <a:cubicBezTo>
                      <a:pt x="3304794" y="2184623"/>
                      <a:pt x="3380144" y="2157555"/>
                      <a:pt x="3456751" y="2134491"/>
                    </a:cubicBezTo>
                    <a:cubicBezTo>
                      <a:pt x="3452190" y="2093876"/>
                      <a:pt x="3460946" y="2052871"/>
                      <a:pt x="3481658" y="2017592"/>
                    </a:cubicBezTo>
                    <a:cubicBezTo>
                      <a:pt x="3488527" y="1998214"/>
                      <a:pt x="3488527" y="1977084"/>
                      <a:pt x="3481658" y="1957705"/>
                    </a:cubicBezTo>
                    <a:cubicBezTo>
                      <a:pt x="3478617" y="1946173"/>
                      <a:pt x="3481134" y="1933908"/>
                      <a:pt x="3488475" y="1924493"/>
                    </a:cubicBezTo>
                    <a:cubicBezTo>
                      <a:pt x="3481921" y="1911653"/>
                      <a:pt x="3478250" y="1897557"/>
                      <a:pt x="3477726" y="1883174"/>
                    </a:cubicBezTo>
                    <a:cubicBezTo>
                      <a:pt x="3477726" y="1861991"/>
                      <a:pt x="3503944" y="1804720"/>
                      <a:pt x="3516527" y="1758431"/>
                    </a:cubicBezTo>
                    <a:cubicBezTo>
                      <a:pt x="3525075" y="1728854"/>
                      <a:pt x="3522636" y="1697210"/>
                      <a:pt x="3509711" y="1669254"/>
                    </a:cubicBezTo>
                    <a:cubicBezTo>
                      <a:pt x="3501846" y="1639965"/>
                      <a:pt x="3469860" y="1601522"/>
                      <a:pt x="3452556" y="1564648"/>
                    </a:cubicBezTo>
                    <a:cubicBezTo>
                      <a:pt x="3441493" y="1537607"/>
                      <a:pt x="3433418" y="1509469"/>
                      <a:pt x="3428437" y="1480702"/>
                    </a:cubicBezTo>
                    <a:cubicBezTo>
                      <a:pt x="3421882" y="1460827"/>
                      <a:pt x="3390946" y="1443567"/>
                      <a:pt x="3380458" y="1428399"/>
                    </a:cubicBezTo>
                    <a:cubicBezTo>
                      <a:pt x="3369971" y="1413231"/>
                      <a:pt x="3372593" y="1392571"/>
                      <a:pt x="3372593" y="1364589"/>
                    </a:cubicBezTo>
                    <a:cubicBezTo>
                      <a:pt x="3372593" y="1336607"/>
                      <a:pt x="3368398" y="1037434"/>
                      <a:pt x="3363155" y="952442"/>
                    </a:cubicBezTo>
                    <a:cubicBezTo>
                      <a:pt x="3258285" y="953749"/>
                      <a:pt x="3217909" y="926290"/>
                      <a:pt x="3192478" y="912429"/>
                    </a:cubicBezTo>
                    <a:cubicBezTo>
                      <a:pt x="3167047" y="898569"/>
                      <a:pt x="3129818" y="860126"/>
                      <a:pt x="3095211" y="855419"/>
                    </a:cubicBezTo>
                    <a:cubicBezTo>
                      <a:pt x="3070697" y="854425"/>
                      <a:pt x="3046472" y="860885"/>
                      <a:pt x="3025734" y="873987"/>
                    </a:cubicBezTo>
                    <a:cubicBezTo>
                      <a:pt x="3004498" y="875294"/>
                      <a:pt x="3005809" y="866141"/>
                      <a:pt x="2989816" y="858034"/>
                    </a:cubicBezTo>
                    <a:cubicBezTo>
                      <a:pt x="2973824" y="849927"/>
                      <a:pt x="2940527" y="886017"/>
                      <a:pt x="2911163" y="877910"/>
                    </a:cubicBezTo>
                    <a:cubicBezTo>
                      <a:pt x="2844833" y="860126"/>
                      <a:pt x="2820450" y="901969"/>
                      <a:pt x="2820450" y="901969"/>
                    </a:cubicBezTo>
                    <a:cubicBezTo>
                      <a:pt x="2784165" y="890436"/>
                      <a:pt x="2747225" y="881100"/>
                      <a:pt x="2709812" y="873987"/>
                    </a:cubicBezTo>
                    <a:cubicBezTo>
                      <a:pt x="2628537" y="856727"/>
                      <a:pt x="2625654" y="879217"/>
                      <a:pt x="2604942" y="900139"/>
                    </a:cubicBezTo>
                    <a:cubicBezTo>
                      <a:pt x="2587638" y="905369"/>
                      <a:pt x="2544903" y="886801"/>
                      <a:pt x="2505053" y="861434"/>
                    </a:cubicBezTo>
                    <a:cubicBezTo>
                      <a:pt x="2465202" y="836067"/>
                      <a:pt x="2424827" y="858819"/>
                      <a:pt x="2404901" y="864050"/>
                    </a:cubicBezTo>
                    <a:cubicBezTo>
                      <a:pt x="2394231" y="833426"/>
                      <a:pt x="2373546" y="807274"/>
                      <a:pt x="2346174" y="789779"/>
                    </a:cubicBezTo>
                    <a:cubicBezTo>
                      <a:pt x="2323627" y="776442"/>
                      <a:pt x="2301080" y="780364"/>
                      <a:pt x="2244974" y="792394"/>
                    </a:cubicBezTo>
                    <a:cubicBezTo>
                      <a:pt x="2188869" y="759182"/>
                      <a:pt x="2111526" y="755259"/>
                      <a:pt x="2075608" y="747152"/>
                    </a:cubicBezTo>
                    <a:cubicBezTo>
                      <a:pt x="2083473" y="685958"/>
                      <a:pt x="2060926" y="682034"/>
                      <a:pt x="2036806" y="671313"/>
                    </a:cubicBezTo>
                    <a:cubicBezTo>
                      <a:pt x="2028941" y="684650"/>
                      <a:pt x="2020814" y="682034"/>
                      <a:pt x="2004821" y="673927"/>
                    </a:cubicBezTo>
                    <a:cubicBezTo>
                      <a:pt x="1988828" y="665821"/>
                      <a:pt x="1982274" y="675236"/>
                      <a:pt x="1967592" y="679420"/>
                    </a:cubicBezTo>
                    <a:cubicBezTo>
                      <a:pt x="1952910" y="683603"/>
                      <a:pt x="1936917" y="667390"/>
                      <a:pt x="1919614" y="651438"/>
                    </a:cubicBezTo>
                    <a:cubicBezTo>
                      <a:pt x="1909362" y="641918"/>
                      <a:pt x="1897092" y="634857"/>
                      <a:pt x="1883696" y="630778"/>
                    </a:cubicBezTo>
                    <a:cubicBezTo>
                      <a:pt x="1883696" y="630778"/>
                      <a:pt x="1883696" y="544478"/>
                      <a:pt x="1891299" y="454255"/>
                    </a:cubicBezTo>
                    <a:cubicBezTo>
                      <a:pt x="1898901" y="364033"/>
                      <a:pt x="1902572" y="33477"/>
                      <a:pt x="1902572" y="33477"/>
                    </a:cubicBezTo>
                    <a:cubicBezTo>
                      <a:pt x="1902572" y="33477"/>
                      <a:pt x="1446910" y="14648"/>
                      <a:pt x="1348856" y="10987"/>
                    </a:cubicBezTo>
                    <a:cubicBezTo>
                      <a:pt x="1288818" y="8633"/>
                      <a:pt x="1208854" y="3664"/>
                      <a:pt x="1156157" y="-259"/>
                    </a:cubicBezTo>
                    <a:cubicBezTo>
                      <a:pt x="1156157" y="4449"/>
                      <a:pt x="1156157" y="8633"/>
                      <a:pt x="1154846" y="13079"/>
                    </a:cubicBezTo>
                    <a:cubicBezTo>
                      <a:pt x="1147767" y="93364"/>
                      <a:pt x="1054957" y="1358051"/>
                      <a:pt x="1054957" y="1358051"/>
                    </a:cubicBezTo>
                    <a:cubicBezTo>
                      <a:pt x="1054957" y="1358051"/>
                      <a:pt x="796189" y="1348375"/>
                      <a:pt x="671918" y="1328762"/>
                    </a:cubicBezTo>
                    <a:cubicBezTo>
                      <a:pt x="547646" y="1309148"/>
                      <a:pt x="286519" y="1292411"/>
                      <a:pt x="132884" y="1277766"/>
                    </a:cubicBezTo>
                    <a:cubicBezTo>
                      <a:pt x="132884" y="1297641"/>
                      <a:pt x="131049" y="1319348"/>
                      <a:pt x="129476" y="1336607"/>
                    </a:cubicBezTo>
                    <a:lnTo>
                      <a:pt x="-39" y="1323008"/>
                    </a:lnTo>
                    <a:lnTo>
                      <a:pt x="2845" y="1323008"/>
                    </a:lnTo>
                    <a:lnTo>
                      <a:pt x="17526" y="1324577"/>
                    </a:lnTo>
                    <a:lnTo>
                      <a:pt x="25654" y="1324577"/>
                    </a:lnTo>
                    <a:lnTo>
                      <a:pt x="30373" y="1324577"/>
                    </a:lnTo>
                    <a:lnTo>
                      <a:pt x="41122" y="1325885"/>
                    </a:lnTo>
                    <a:lnTo>
                      <a:pt x="50560" y="1325885"/>
                    </a:lnTo>
                    <a:lnTo>
                      <a:pt x="58426" y="1325885"/>
                    </a:lnTo>
                    <a:lnTo>
                      <a:pt x="64456" y="1325885"/>
                    </a:lnTo>
                    <a:lnTo>
                      <a:pt x="73894" y="1325885"/>
                    </a:lnTo>
                    <a:lnTo>
                      <a:pt x="81759" y="1325885"/>
                    </a:lnTo>
                    <a:lnTo>
                      <a:pt x="88576" y="1325885"/>
                    </a:lnTo>
                    <a:lnTo>
                      <a:pt x="97490" y="1325885"/>
                    </a:lnTo>
                    <a:lnTo>
                      <a:pt x="102209" y="1325885"/>
                    </a:lnTo>
                    <a:lnTo>
                      <a:pt x="109813" y="1325885"/>
                    </a:lnTo>
                    <a:lnTo>
                      <a:pt x="116629" y="1325885"/>
                    </a:lnTo>
                    <a:lnTo>
                      <a:pt x="120037" y="1325885"/>
                    </a:lnTo>
                    <a:lnTo>
                      <a:pt x="128951" y="1325885"/>
                    </a:lnTo>
                    <a:lnTo>
                      <a:pt x="128951" y="1325885"/>
                    </a:lnTo>
                    <a:lnTo>
                      <a:pt x="137865" y="1325885"/>
                    </a:lnTo>
                    <a:lnTo>
                      <a:pt x="143371" y="1325885"/>
                    </a:lnTo>
                    <a:lnTo>
                      <a:pt x="146779" y="1325885"/>
                    </a:lnTo>
                    <a:lnTo>
                      <a:pt x="151498" y="1325885"/>
                    </a:lnTo>
                    <a:lnTo>
                      <a:pt x="160675" y="1325885"/>
                    </a:lnTo>
                    <a:lnTo>
                      <a:pt x="165132" y="1325885"/>
                    </a:lnTo>
                    <a:cubicBezTo>
                      <a:pt x="185581" y="1338438"/>
                      <a:pt x="204720" y="1386818"/>
                      <a:pt x="211799" y="1404340"/>
                    </a:cubicBezTo>
                    <a:cubicBezTo>
                      <a:pt x="218878" y="1421861"/>
                      <a:pt x="221499" y="1451151"/>
                      <a:pt x="256369" y="1467888"/>
                    </a:cubicBezTo>
                    <a:cubicBezTo>
                      <a:pt x="291238" y="1484624"/>
                      <a:pt x="299366" y="1499531"/>
                      <a:pt x="325583" y="1536143"/>
                    </a:cubicBezTo>
                    <a:cubicBezTo>
                      <a:pt x="356494" y="1573200"/>
                      <a:pt x="389869" y="1608164"/>
                      <a:pt x="425472" y="1640749"/>
                    </a:cubicBezTo>
                    <a:cubicBezTo>
                      <a:pt x="438581" y="1658533"/>
                      <a:pt x="495998" y="1663240"/>
                      <a:pt x="504125" y="1690699"/>
                    </a:cubicBezTo>
                    <a:cubicBezTo>
                      <a:pt x="512252" y="1718158"/>
                      <a:pt x="516185" y="1713450"/>
                      <a:pt x="532965" y="1720512"/>
                    </a:cubicBezTo>
                    <a:cubicBezTo>
                      <a:pt x="532965" y="1789551"/>
                      <a:pt x="595100" y="1845777"/>
                      <a:pt x="595100" y="1845777"/>
                    </a:cubicBezTo>
                    <a:lnTo>
                      <a:pt x="592741" y="1968689"/>
                    </a:lnTo>
                    <a:cubicBezTo>
                      <a:pt x="592741" y="1968689"/>
                      <a:pt x="659858" y="2125598"/>
                      <a:pt x="736151" y="2146258"/>
                    </a:cubicBezTo>
                    <a:cubicBezTo>
                      <a:pt x="812444" y="2166918"/>
                      <a:pt x="824767" y="2203529"/>
                      <a:pt x="824767" y="2203529"/>
                    </a:cubicBezTo>
                    <a:lnTo>
                      <a:pt x="944319" y="2262109"/>
                    </a:lnTo>
                    <a:cubicBezTo>
                      <a:pt x="944319" y="2262109"/>
                      <a:pt x="1027953" y="2164302"/>
                      <a:pt x="1038702" y="2150965"/>
                    </a:cubicBezTo>
                    <a:cubicBezTo>
                      <a:pt x="1049451" y="2137629"/>
                      <a:pt x="1053122" y="2086633"/>
                      <a:pt x="1102411" y="2033022"/>
                    </a:cubicBezTo>
                    <a:cubicBezTo>
                      <a:pt x="1138486" y="2033466"/>
                      <a:pt x="1173565" y="2021254"/>
                      <a:pt x="1201513" y="1998502"/>
                    </a:cubicBezTo>
                    <a:cubicBezTo>
                      <a:pt x="1214570" y="2010688"/>
                      <a:pt x="1228596" y="2021777"/>
                      <a:pt x="1243461" y="2031715"/>
                    </a:cubicBezTo>
                    <a:cubicBezTo>
                      <a:pt x="1255522" y="2037730"/>
                      <a:pt x="1305597" y="2031715"/>
                      <a:pt x="1410992" y="2046098"/>
                    </a:cubicBezTo>
                    <a:cubicBezTo>
                      <a:pt x="1516387" y="2060481"/>
                      <a:pt x="1487285" y="2116446"/>
                      <a:pt x="1487285" y="2116446"/>
                    </a:cubicBezTo>
                    <a:cubicBezTo>
                      <a:pt x="1487285" y="2116446"/>
                      <a:pt x="1568822" y="2194901"/>
                      <a:pt x="1592156" y="2214252"/>
                    </a:cubicBezTo>
                    <a:cubicBezTo>
                      <a:pt x="1615489" y="2233604"/>
                      <a:pt x="1602905" y="2240404"/>
                      <a:pt x="1622044" y="2263156"/>
                    </a:cubicBezTo>
                    <a:cubicBezTo>
                      <a:pt x="1637800" y="2283998"/>
                      <a:pt x="1647422" y="2308815"/>
                      <a:pt x="1649834" y="2334811"/>
                    </a:cubicBezTo>
                    <a:cubicBezTo>
                      <a:pt x="1651932" y="2354948"/>
                      <a:pt x="1702269" y="2465568"/>
                      <a:pt x="1714330" y="2491720"/>
                    </a:cubicBezTo>
                    <a:cubicBezTo>
                      <a:pt x="1706989" y="2534609"/>
                      <a:pt x="1714330" y="2541668"/>
                      <a:pt x="1722720" y="2551084"/>
                    </a:cubicBezTo>
                    <a:cubicBezTo>
                      <a:pt x="1731109" y="2560498"/>
                      <a:pt x="1765716" y="2573836"/>
                      <a:pt x="1794556" y="2597895"/>
                    </a:cubicBezTo>
                    <a:cubicBezTo>
                      <a:pt x="1823395" y="2621954"/>
                      <a:pt x="1849613" y="2702501"/>
                      <a:pt x="1879238" y="2717146"/>
                    </a:cubicBezTo>
                    <a:cubicBezTo>
                      <a:pt x="1902677" y="2727083"/>
                      <a:pt x="1923572" y="2742199"/>
                      <a:pt x="1940325" y="2761342"/>
                    </a:cubicBezTo>
                    <a:cubicBezTo>
                      <a:pt x="1937913" y="2786421"/>
                      <a:pt x="1932722" y="2811161"/>
                      <a:pt x="1924857" y="2835089"/>
                    </a:cubicBezTo>
                    <a:cubicBezTo>
                      <a:pt x="1924857" y="2835089"/>
                      <a:pt x="1921187" y="2835089"/>
                      <a:pt x="1946356" y="2849472"/>
                    </a:cubicBezTo>
                    <a:cubicBezTo>
                      <a:pt x="1953670" y="2877533"/>
                      <a:pt x="1951547" y="2907215"/>
                      <a:pt x="1940325" y="2933941"/>
                    </a:cubicBezTo>
                    <a:lnTo>
                      <a:pt x="1996431" y="2979446"/>
                    </a:lnTo>
                    <a:cubicBezTo>
                      <a:pt x="2007442" y="3128508"/>
                      <a:pt x="2135384" y="3152307"/>
                      <a:pt x="2220329" y="3162507"/>
                    </a:cubicBezTo>
                    <a:cubicBezTo>
                      <a:pt x="2278795" y="3219779"/>
                      <a:pt x="2320743" y="3204348"/>
                      <a:pt x="2357710" y="3205656"/>
                    </a:cubicBezTo>
                    <a:cubicBezTo>
                      <a:pt x="2394677" y="3206963"/>
                      <a:pt x="2416437" y="3229454"/>
                      <a:pt x="2458123" y="3257959"/>
                    </a:cubicBezTo>
                    <a:cubicBezTo>
                      <a:pt x="2481876" y="3274303"/>
                      <a:pt x="2514071" y="3270747"/>
                      <a:pt x="2533630" y="3249590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4F0A5739-768E-BB42-8D76-BCC835DC22DA}"/>
                  </a:ext>
                </a:extLst>
              </p:cNvPr>
              <p:cNvSpPr/>
              <p:nvPr/>
            </p:nvSpPr>
            <p:spPr>
              <a:xfrm>
                <a:off x="6202746" y="6571490"/>
                <a:ext cx="135305" cy="164307"/>
              </a:xfrm>
              <a:custGeom>
                <a:avLst/>
                <a:gdLst>
                  <a:gd name="connsiteX0" fmla="*/ 127979 w 135305"/>
                  <a:gd name="connsiteY0" fmla="*/ 1709 h 164307"/>
                  <a:gd name="connsiteX1" fmla="*/ 72398 w 135305"/>
                  <a:gd name="connsiteY1" fmla="*/ 110238 h 164307"/>
                  <a:gd name="connsiteX2" fmla="*/ 299 w 135305"/>
                  <a:gd name="connsiteY2" fmla="*/ 156787 h 164307"/>
                  <a:gd name="connsiteX3" fmla="*/ 56405 w 135305"/>
                  <a:gd name="connsiteY3" fmla="*/ 52181 h 164307"/>
                  <a:gd name="connsiteX4" fmla="*/ 127979 w 135305"/>
                  <a:gd name="connsiteY4" fmla="*/ -122 h 164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305" h="164307">
                    <a:moveTo>
                      <a:pt x="127979" y="1709"/>
                    </a:moveTo>
                    <a:cubicBezTo>
                      <a:pt x="142398" y="5109"/>
                      <a:pt x="140825" y="54012"/>
                      <a:pt x="72398" y="110238"/>
                    </a:cubicBezTo>
                    <a:cubicBezTo>
                      <a:pt x="3969" y="166465"/>
                      <a:pt x="-1799" y="171955"/>
                      <a:pt x="299" y="156787"/>
                    </a:cubicBezTo>
                    <a:cubicBezTo>
                      <a:pt x="11809" y="118529"/>
                      <a:pt x="30895" y="82961"/>
                      <a:pt x="56405" y="52181"/>
                    </a:cubicBezTo>
                    <a:cubicBezTo>
                      <a:pt x="82622" y="26029"/>
                      <a:pt x="115657" y="-2475"/>
                      <a:pt x="127979" y="-122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7909EA87-463D-E544-91F7-B6BEC9340A23}"/>
                  </a:ext>
                </a:extLst>
              </p:cNvPr>
              <p:cNvSpPr/>
              <p:nvPr/>
            </p:nvSpPr>
            <p:spPr>
              <a:xfrm>
                <a:off x="3347725" y="2455640"/>
                <a:ext cx="1757365" cy="1380276"/>
              </a:xfrm>
              <a:custGeom>
                <a:avLst/>
                <a:gdLst>
                  <a:gd name="connsiteX0" fmla="*/ 1685491 w 1757365"/>
                  <a:gd name="connsiteY0" fmla="*/ 1378973 h 1380276"/>
                  <a:gd name="connsiteX1" fmla="*/ 1685491 w 1757365"/>
                  <a:gd name="connsiteY1" fmla="*/ 1285350 h 1380276"/>
                  <a:gd name="connsiteX2" fmla="*/ 1735828 w 1757365"/>
                  <a:gd name="connsiteY2" fmla="*/ 507866 h 1380276"/>
                  <a:gd name="connsiteX3" fmla="*/ 1757327 w 1757365"/>
                  <a:gd name="connsiteY3" fmla="*/ 149852 h 1380276"/>
                  <a:gd name="connsiteX4" fmla="*/ 1388970 w 1757365"/>
                  <a:gd name="connsiteY4" fmla="*/ 123700 h 1380276"/>
                  <a:gd name="connsiteX5" fmla="*/ 738248 w 1757365"/>
                  <a:gd name="connsiteY5" fmla="*/ 66428 h 1380276"/>
                  <a:gd name="connsiteX6" fmla="*/ 157004 w 1757365"/>
                  <a:gd name="connsiteY6" fmla="*/ -259 h 1380276"/>
                  <a:gd name="connsiteX7" fmla="*/ 52134 w 1757365"/>
                  <a:gd name="connsiteY7" fmla="*/ 727277 h 1380276"/>
                  <a:gd name="connsiteX8" fmla="*/ 8875 w 1757365"/>
                  <a:gd name="connsiteY8" fmla="*/ 1123472 h 1380276"/>
                  <a:gd name="connsiteX9" fmla="*/ -39 w 1757365"/>
                  <a:gd name="connsiteY9" fmla="*/ 1208204 h 1380276"/>
                  <a:gd name="connsiteX10" fmla="*/ 224121 w 1757365"/>
                  <a:gd name="connsiteY10" fmla="*/ 1239062 h 1380276"/>
                  <a:gd name="connsiteX11" fmla="*/ 885329 w 1757365"/>
                  <a:gd name="connsiteY11" fmla="*/ 1314379 h 1380276"/>
                  <a:gd name="connsiteX12" fmla="*/ 1435899 w 1757365"/>
                  <a:gd name="connsiteY12" fmla="*/ 1366682 h 1380276"/>
                  <a:gd name="connsiteX13" fmla="*/ 1686802 w 1757365"/>
                  <a:gd name="connsiteY13" fmla="*/ 1380018 h 1380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57365" h="1380276">
                    <a:moveTo>
                      <a:pt x="1685491" y="1378973"/>
                    </a:moveTo>
                    <a:cubicBezTo>
                      <a:pt x="1685491" y="1345237"/>
                      <a:pt x="1685491" y="1307841"/>
                      <a:pt x="1685491" y="1285350"/>
                    </a:cubicBezTo>
                    <a:cubicBezTo>
                      <a:pt x="1685491" y="1237755"/>
                      <a:pt x="1731109" y="581613"/>
                      <a:pt x="1735828" y="507866"/>
                    </a:cubicBezTo>
                    <a:cubicBezTo>
                      <a:pt x="1740547" y="434119"/>
                      <a:pt x="1757327" y="149852"/>
                      <a:pt x="1757327" y="149852"/>
                    </a:cubicBezTo>
                    <a:cubicBezTo>
                      <a:pt x="1757327" y="149852"/>
                      <a:pt x="1521368" y="135730"/>
                      <a:pt x="1388970" y="123700"/>
                    </a:cubicBezTo>
                    <a:cubicBezTo>
                      <a:pt x="1256571" y="111670"/>
                      <a:pt x="905779" y="83165"/>
                      <a:pt x="738248" y="66428"/>
                    </a:cubicBezTo>
                    <a:cubicBezTo>
                      <a:pt x="570718" y="49691"/>
                      <a:pt x="157004" y="-259"/>
                      <a:pt x="157004" y="-259"/>
                    </a:cubicBezTo>
                    <a:cubicBezTo>
                      <a:pt x="157004" y="-259"/>
                      <a:pt x="61310" y="665298"/>
                      <a:pt x="52134" y="727277"/>
                    </a:cubicBezTo>
                    <a:cubicBezTo>
                      <a:pt x="42958" y="789256"/>
                      <a:pt x="8875" y="1111704"/>
                      <a:pt x="8875" y="1123472"/>
                    </a:cubicBezTo>
                    <a:cubicBezTo>
                      <a:pt x="8875" y="1135241"/>
                      <a:pt x="-39" y="1208204"/>
                      <a:pt x="-39" y="1208204"/>
                    </a:cubicBezTo>
                    <a:cubicBezTo>
                      <a:pt x="-39" y="1208204"/>
                      <a:pt x="111910" y="1227033"/>
                      <a:pt x="224121" y="1239062"/>
                    </a:cubicBezTo>
                    <a:cubicBezTo>
                      <a:pt x="336333" y="1251092"/>
                      <a:pt x="743754" y="1299734"/>
                      <a:pt x="885329" y="1314379"/>
                    </a:cubicBezTo>
                    <a:cubicBezTo>
                      <a:pt x="1026904" y="1329023"/>
                      <a:pt x="1435899" y="1366682"/>
                      <a:pt x="1435899" y="1366682"/>
                    </a:cubicBezTo>
                    <a:lnTo>
                      <a:pt x="1686802" y="1380018"/>
                    </a:ln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3B133841-1621-6E43-A865-1F8B6F662F55}"/>
                  </a:ext>
                </a:extLst>
              </p:cNvPr>
              <p:cNvSpPr/>
              <p:nvPr/>
            </p:nvSpPr>
            <p:spPr>
              <a:xfrm>
                <a:off x="4768981" y="3822056"/>
                <a:ext cx="2109186" cy="1104901"/>
              </a:xfrm>
              <a:custGeom>
                <a:avLst/>
                <a:gdLst>
                  <a:gd name="connsiteX0" fmla="*/ 2085309 w 2109186"/>
                  <a:gd name="connsiteY0" fmla="*/ 363771 h 1104901"/>
                  <a:gd name="connsiteX1" fmla="*/ 2052012 w 2109186"/>
                  <a:gd name="connsiteY1" fmla="*/ 177572 h 1104901"/>
                  <a:gd name="connsiteX2" fmla="*/ 2052012 w 2109186"/>
                  <a:gd name="connsiteY2" fmla="*/ 66428 h 1104901"/>
                  <a:gd name="connsiteX3" fmla="*/ 1883433 w 2109186"/>
                  <a:gd name="connsiteY3" fmla="*/ 63290 h 1104901"/>
                  <a:gd name="connsiteX4" fmla="*/ 910498 w 2109186"/>
                  <a:gd name="connsiteY4" fmla="*/ 45246 h 1104901"/>
                  <a:gd name="connsiteX5" fmla="*/ 13332 w 2109186"/>
                  <a:gd name="connsiteY5" fmla="*/ -259 h 1104901"/>
                  <a:gd name="connsiteX6" fmla="*/ -39 w 2109186"/>
                  <a:gd name="connsiteY6" fmla="*/ 161358 h 1104901"/>
                  <a:gd name="connsiteX7" fmla="*/ 192660 w 2109186"/>
                  <a:gd name="connsiteY7" fmla="*/ 172603 h 1104901"/>
                  <a:gd name="connsiteX8" fmla="*/ 746376 w 2109186"/>
                  <a:gd name="connsiteY8" fmla="*/ 195093 h 1104901"/>
                  <a:gd name="connsiteX9" fmla="*/ 735102 w 2109186"/>
                  <a:gd name="connsiteY9" fmla="*/ 615872 h 1104901"/>
                  <a:gd name="connsiteX10" fmla="*/ 727499 w 2109186"/>
                  <a:gd name="connsiteY10" fmla="*/ 792395 h 1104901"/>
                  <a:gd name="connsiteX11" fmla="*/ 763417 w 2109186"/>
                  <a:gd name="connsiteY11" fmla="*/ 813054 h 1104901"/>
                  <a:gd name="connsiteX12" fmla="*/ 811395 w 2109186"/>
                  <a:gd name="connsiteY12" fmla="*/ 841036 h 1104901"/>
                  <a:gd name="connsiteX13" fmla="*/ 848624 w 2109186"/>
                  <a:gd name="connsiteY13" fmla="*/ 835544 h 1104901"/>
                  <a:gd name="connsiteX14" fmla="*/ 880610 w 2109186"/>
                  <a:gd name="connsiteY14" fmla="*/ 832929 h 1104901"/>
                  <a:gd name="connsiteX15" fmla="*/ 919412 w 2109186"/>
                  <a:gd name="connsiteY15" fmla="*/ 908768 h 1104901"/>
                  <a:gd name="connsiteX16" fmla="*/ 1088778 w 2109186"/>
                  <a:gd name="connsiteY16" fmla="*/ 954011 h 1104901"/>
                  <a:gd name="connsiteX17" fmla="*/ 1189977 w 2109186"/>
                  <a:gd name="connsiteY17" fmla="*/ 951395 h 1104901"/>
                  <a:gd name="connsiteX18" fmla="*/ 1248705 w 2109186"/>
                  <a:gd name="connsiteY18" fmla="*/ 1025666 h 1104901"/>
                  <a:gd name="connsiteX19" fmla="*/ 1348857 w 2109186"/>
                  <a:gd name="connsiteY19" fmla="*/ 1023050 h 1104901"/>
                  <a:gd name="connsiteX20" fmla="*/ 1448746 w 2109186"/>
                  <a:gd name="connsiteY20" fmla="*/ 1061755 h 1104901"/>
                  <a:gd name="connsiteX21" fmla="*/ 1553616 w 2109186"/>
                  <a:gd name="connsiteY21" fmla="*/ 1035603 h 1104901"/>
                  <a:gd name="connsiteX22" fmla="*/ 1664254 w 2109186"/>
                  <a:gd name="connsiteY22" fmla="*/ 1063586 h 1104901"/>
                  <a:gd name="connsiteX23" fmla="*/ 1754967 w 2109186"/>
                  <a:gd name="connsiteY23" fmla="*/ 1039526 h 1104901"/>
                  <a:gd name="connsiteX24" fmla="*/ 1833620 w 2109186"/>
                  <a:gd name="connsiteY24" fmla="*/ 1019651 h 1104901"/>
                  <a:gd name="connsiteX25" fmla="*/ 1869538 w 2109186"/>
                  <a:gd name="connsiteY25" fmla="*/ 1035603 h 1104901"/>
                  <a:gd name="connsiteX26" fmla="*/ 1939014 w 2109186"/>
                  <a:gd name="connsiteY26" fmla="*/ 1017036 h 1104901"/>
                  <a:gd name="connsiteX27" fmla="*/ 2036282 w 2109186"/>
                  <a:gd name="connsiteY27" fmla="*/ 1074046 h 1104901"/>
                  <a:gd name="connsiteX28" fmla="*/ 2108118 w 2109186"/>
                  <a:gd name="connsiteY28" fmla="*/ 1104643 h 1104901"/>
                  <a:gd name="connsiteX29" fmla="*/ 2108118 w 2109186"/>
                  <a:gd name="connsiteY29" fmla="*/ 768335 h 1104901"/>
                  <a:gd name="connsiteX30" fmla="*/ 2084260 w 2109186"/>
                  <a:gd name="connsiteY30" fmla="*/ 362986 h 110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109186" h="1104901">
                    <a:moveTo>
                      <a:pt x="2085309" y="363771"/>
                    </a:moveTo>
                    <a:cubicBezTo>
                      <a:pt x="2079279" y="315652"/>
                      <a:pt x="2055158" y="222553"/>
                      <a:pt x="2052012" y="177572"/>
                    </a:cubicBezTo>
                    <a:cubicBezTo>
                      <a:pt x="2048866" y="132592"/>
                      <a:pt x="2052012" y="66428"/>
                      <a:pt x="2052012" y="66428"/>
                    </a:cubicBezTo>
                    <a:cubicBezTo>
                      <a:pt x="2052012" y="66428"/>
                      <a:pt x="1949764" y="66428"/>
                      <a:pt x="1883433" y="63290"/>
                    </a:cubicBezTo>
                    <a:cubicBezTo>
                      <a:pt x="1817103" y="60152"/>
                      <a:pt x="1013008" y="48384"/>
                      <a:pt x="910498" y="45246"/>
                    </a:cubicBezTo>
                    <a:cubicBezTo>
                      <a:pt x="807987" y="42108"/>
                      <a:pt x="13332" y="-259"/>
                      <a:pt x="13332" y="-259"/>
                    </a:cubicBezTo>
                    <a:cubicBezTo>
                      <a:pt x="13332" y="-259"/>
                      <a:pt x="6777" y="84473"/>
                      <a:pt x="-39" y="161358"/>
                    </a:cubicBezTo>
                    <a:cubicBezTo>
                      <a:pt x="52396" y="165281"/>
                      <a:pt x="132622" y="170250"/>
                      <a:pt x="192660" y="172603"/>
                    </a:cubicBezTo>
                    <a:cubicBezTo>
                      <a:pt x="290714" y="176264"/>
                      <a:pt x="746376" y="195093"/>
                      <a:pt x="746376" y="195093"/>
                    </a:cubicBezTo>
                    <a:cubicBezTo>
                      <a:pt x="746376" y="195093"/>
                      <a:pt x="742705" y="525649"/>
                      <a:pt x="735102" y="615872"/>
                    </a:cubicBezTo>
                    <a:cubicBezTo>
                      <a:pt x="727499" y="706094"/>
                      <a:pt x="727499" y="792395"/>
                      <a:pt x="727499" y="792395"/>
                    </a:cubicBezTo>
                    <a:cubicBezTo>
                      <a:pt x="740896" y="796474"/>
                      <a:pt x="753166" y="803535"/>
                      <a:pt x="763417" y="813054"/>
                    </a:cubicBezTo>
                    <a:cubicBezTo>
                      <a:pt x="780721" y="829007"/>
                      <a:pt x="796714" y="844959"/>
                      <a:pt x="811395" y="841036"/>
                    </a:cubicBezTo>
                    <a:cubicBezTo>
                      <a:pt x="826077" y="837113"/>
                      <a:pt x="832632" y="827699"/>
                      <a:pt x="848624" y="835544"/>
                    </a:cubicBezTo>
                    <a:cubicBezTo>
                      <a:pt x="864617" y="843390"/>
                      <a:pt x="872745" y="846267"/>
                      <a:pt x="880610" y="832929"/>
                    </a:cubicBezTo>
                    <a:cubicBezTo>
                      <a:pt x="904730" y="843651"/>
                      <a:pt x="927277" y="847574"/>
                      <a:pt x="919412" y="908768"/>
                    </a:cubicBezTo>
                    <a:cubicBezTo>
                      <a:pt x="955330" y="916875"/>
                      <a:pt x="1032672" y="920798"/>
                      <a:pt x="1088778" y="954011"/>
                    </a:cubicBezTo>
                    <a:cubicBezTo>
                      <a:pt x="1144884" y="941981"/>
                      <a:pt x="1167431" y="938058"/>
                      <a:pt x="1189977" y="951395"/>
                    </a:cubicBezTo>
                    <a:cubicBezTo>
                      <a:pt x="1217349" y="968891"/>
                      <a:pt x="1238034" y="995043"/>
                      <a:pt x="1248705" y="1025666"/>
                    </a:cubicBezTo>
                    <a:cubicBezTo>
                      <a:pt x="1268630" y="1020435"/>
                      <a:pt x="1308744" y="997683"/>
                      <a:pt x="1348857" y="1023050"/>
                    </a:cubicBezTo>
                    <a:cubicBezTo>
                      <a:pt x="1388970" y="1048417"/>
                      <a:pt x="1431442" y="1066986"/>
                      <a:pt x="1448746" y="1061755"/>
                    </a:cubicBezTo>
                    <a:cubicBezTo>
                      <a:pt x="1469982" y="1041619"/>
                      <a:pt x="1472865" y="1019128"/>
                      <a:pt x="1553616" y="1035603"/>
                    </a:cubicBezTo>
                    <a:cubicBezTo>
                      <a:pt x="1591029" y="1042717"/>
                      <a:pt x="1627969" y="1052053"/>
                      <a:pt x="1664254" y="1063586"/>
                    </a:cubicBezTo>
                    <a:cubicBezTo>
                      <a:pt x="1664254" y="1063586"/>
                      <a:pt x="1688637" y="1021743"/>
                      <a:pt x="1754967" y="1039526"/>
                    </a:cubicBezTo>
                    <a:cubicBezTo>
                      <a:pt x="1784331" y="1047633"/>
                      <a:pt x="1817627" y="1011805"/>
                      <a:pt x="1833620" y="1019651"/>
                    </a:cubicBezTo>
                    <a:cubicBezTo>
                      <a:pt x="1849612" y="1027496"/>
                      <a:pt x="1848302" y="1036911"/>
                      <a:pt x="1869538" y="1035603"/>
                    </a:cubicBezTo>
                    <a:cubicBezTo>
                      <a:pt x="1890276" y="1022501"/>
                      <a:pt x="1914501" y="1016042"/>
                      <a:pt x="1939014" y="1017036"/>
                    </a:cubicBezTo>
                    <a:cubicBezTo>
                      <a:pt x="1973622" y="1020959"/>
                      <a:pt x="2010851" y="1059401"/>
                      <a:pt x="2036282" y="1074046"/>
                    </a:cubicBezTo>
                    <a:cubicBezTo>
                      <a:pt x="2058305" y="1088246"/>
                      <a:pt x="2082609" y="1098602"/>
                      <a:pt x="2108118" y="1104643"/>
                    </a:cubicBezTo>
                    <a:cubicBezTo>
                      <a:pt x="2108118" y="1035603"/>
                      <a:pt x="2103923" y="865096"/>
                      <a:pt x="2108118" y="768335"/>
                    </a:cubicBezTo>
                    <a:cubicBezTo>
                      <a:pt x="2114410" y="645161"/>
                      <a:pt x="2090028" y="410843"/>
                      <a:pt x="2084260" y="362986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54D2364F-FF7A-A64B-9971-05A56F4FE7C5}"/>
                  </a:ext>
                </a:extLst>
              </p:cNvPr>
              <p:cNvSpPr/>
              <p:nvPr/>
            </p:nvSpPr>
            <p:spPr>
              <a:xfrm>
                <a:off x="627911" y="-543153"/>
                <a:ext cx="1613431" cy="1183356"/>
              </a:xfrm>
              <a:custGeom>
                <a:avLst/>
                <a:gdLst>
                  <a:gd name="connsiteX0" fmla="*/ -39 w 1613431"/>
                  <a:gd name="connsiteY0" fmla="*/ 663205 h 1183356"/>
                  <a:gd name="connsiteX1" fmla="*/ 10710 w 1613431"/>
                  <a:gd name="connsiteY1" fmla="*/ 718124 h 1183356"/>
                  <a:gd name="connsiteX2" fmla="*/ 67078 w 1613431"/>
                  <a:gd name="connsiteY2" fmla="*/ 747936 h 1183356"/>
                  <a:gd name="connsiteX3" fmla="*/ 128951 w 1613431"/>
                  <a:gd name="connsiteY3" fmla="*/ 780103 h 1183356"/>
                  <a:gd name="connsiteX4" fmla="*/ 200263 w 1613431"/>
                  <a:gd name="connsiteY4" fmla="*/ 848881 h 1183356"/>
                  <a:gd name="connsiteX5" fmla="*/ 216780 w 1613431"/>
                  <a:gd name="connsiteY5" fmla="*/ 977023 h 1183356"/>
                  <a:gd name="connsiteX6" fmla="*/ 273935 w 1613431"/>
                  <a:gd name="connsiteY6" fmla="*/ 1014943 h 1183356"/>
                  <a:gd name="connsiteX7" fmla="*/ 354685 w 1613431"/>
                  <a:gd name="connsiteY7" fmla="*/ 1031418 h 1183356"/>
                  <a:gd name="connsiteX8" fmla="*/ 454574 w 1613431"/>
                  <a:gd name="connsiteY8" fmla="*/ 1017297 h 1183356"/>
                  <a:gd name="connsiteX9" fmla="*/ 655139 w 1613431"/>
                  <a:gd name="connsiteY9" fmla="*/ 1069600 h 1183356"/>
                  <a:gd name="connsiteX10" fmla="*/ 1074620 w 1613431"/>
                  <a:gd name="connsiteY10" fmla="*/ 1088429 h 1183356"/>
                  <a:gd name="connsiteX11" fmla="*/ 1428296 w 1613431"/>
                  <a:gd name="connsiteY11" fmla="*/ 1183098 h 1183356"/>
                  <a:gd name="connsiteX12" fmla="*/ 1472079 w 1613431"/>
                  <a:gd name="connsiteY12" fmla="*/ 886016 h 1183356"/>
                  <a:gd name="connsiteX13" fmla="*/ 1613392 w 1613431"/>
                  <a:gd name="connsiteY13" fmla="*/ 292900 h 1183356"/>
                  <a:gd name="connsiteX14" fmla="*/ 1027166 w 1613431"/>
                  <a:gd name="connsiteY14" fmla="*/ 144098 h 1183356"/>
                  <a:gd name="connsiteX15" fmla="*/ 482889 w 1613431"/>
                  <a:gd name="connsiteY15" fmla="*/ -259 h 1183356"/>
                  <a:gd name="connsiteX16" fmla="*/ 472140 w 1613431"/>
                  <a:gd name="connsiteY16" fmla="*/ 25893 h 1183356"/>
                  <a:gd name="connsiteX17" fmla="*/ 498357 w 1613431"/>
                  <a:gd name="connsiteY17" fmla="*/ 109316 h 1183356"/>
                  <a:gd name="connsiteX18" fmla="*/ 483938 w 1613431"/>
                  <a:gd name="connsiteY18" fmla="*/ 156912 h 1183356"/>
                  <a:gd name="connsiteX19" fmla="*/ 488657 w 1613431"/>
                  <a:gd name="connsiteY19" fmla="*/ 226214 h 1183356"/>
                  <a:gd name="connsiteX20" fmla="*/ 485248 w 1613431"/>
                  <a:gd name="connsiteY20" fmla="*/ 270148 h 1183356"/>
                  <a:gd name="connsiteX21" fmla="*/ 498357 w 1613431"/>
                  <a:gd name="connsiteY21" fmla="*/ 316698 h 1183356"/>
                  <a:gd name="connsiteX22" fmla="*/ 414723 w 1613431"/>
                  <a:gd name="connsiteY22" fmla="*/ 348603 h 1183356"/>
                  <a:gd name="connsiteX23" fmla="*/ 379329 w 1613431"/>
                  <a:gd name="connsiteY23" fmla="*/ 345465 h 1183356"/>
                  <a:gd name="connsiteX24" fmla="*/ 418394 w 1613431"/>
                  <a:gd name="connsiteY24" fmla="*/ 284531 h 1183356"/>
                  <a:gd name="connsiteX25" fmla="*/ 424686 w 1613431"/>
                  <a:gd name="connsiteY25" fmla="*/ 246350 h 1183356"/>
                  <a:gd name="connsiteX26" fmla="*/ 448020 w 1613431"/>
                  <a:gd name="connsiteY26" fmla="*/ 197447 h 1183356"/>
                  <a:gd name="connsiteX27" fmla="*/ 443825 w 1613431"/>
                  <a:gd name="connsiteY27" fmla="*/ 178618 h 1183356"/>
                  <a:gd name="connsiteX28" fmla="*/ 404236 w 1613431"/>
                  <a:gd name="connsiteY28" fmla="*/ 236936 h 1183356"/>
                  <a:gd name="connsiteX29" fmla="*/ 159101 w 1613431"/>
                  <a:gd name="connsiteY29" fmla="*/ 153512 h 1183356"/>
                  <a:gd name="connsiteX30" fmla="*/ 34568 w 1613431"/>
                  <a:gd name="connsiteY30" fmla="*/ 59367 h 1183356"/>
                  <a:gd name="connsiteX31" fmla="*/ 14380 w 1613431"/>
                  <a:gd name="connsiteY31" fmla="*/ 184371 h 1183356"/>
                  <a:gd name="connsiteX32" fmla="*/ 34568 w 1613431"/>
                  <a:gd name="connsiteY32" fmla="*/ 288977 h 1183356"/>
                  <a:gd name="connsiteX33" fmla="*/ 31160 w 1613431"/>
                  <a:gd name="connsiteY33" fmla="*/ 435687 h 1183356"/>
                  <a:gd name="connsiteX34" fmla="*/ 89625 w 1613431"/>
                  <a:gd name="connsiteY34" fmla="*/ 514141 h 1183356"/>
                  <a:gd name="connsiteX35" fmla="*/ 31160 w 1613431"/>
                  <a:gd name="connsiteY35" fmla="*/ 524864 h 1183356"/>
                  <a:gd name="connsiteX36" fmla="*/ 19100 w 1613431"/>
                  <a:gd name="connsiteY36" fmla="*/ 559384 h 1183356"/>
                  <a:gd name="connsiteX37" fmla="*/ 34306 w 1613431"/>
                  <a:gd name="connsiteY37" fmla="*/ 593119 h 1183356"/>
                  <a:gd name="connsiteX38" fmla="*/ 39549 w 1613431"/>
                  <a:gd name="connsiteY38" fmla="*/ 631039 h 1183356"/>
                  <a:gd name="connsiteX39" fmla="*/ -39 w 1613431"/>
                  <a:gd name="connsiteY39" fmla="*/ 664252 h 118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613431" h="1183356">
                    <a:moveTo>
                      <a:pt x="-39" y="663205"/>
                    </a:moveTo>
                    <a:cubicBezTo>
                      <a:pt x="954" y="681930"/>
                      <a:pt x="4572" y="700419"/>
                      <a:pt x="10710" y="718124"/>
                    </a:cubicBezTo>
                    <a:cubicBezTo>
                      <a:pt x="18051" y="727538"/>
                      <a:pt x="67078" y="726492"/>
                      <a:pt x="67078" y="747936"/>
                    </a:cubicBezTo>
                    <a:cubicBezTo>
                      <a:pt x="84935" y="763287"/>
                      <a:pt x="106113" y="774297"/>
                      <a:pt x="128951" y="780103"/>
                    </a:cubicBezTo>
                    <a:cubicBezTo>
                      <a:pt x="164565" y="786379"/>
                      <a:pt x="192789" y="813576"/>
                      <a:pt x="200263" y="848881"/>
                    </a:cubicBezTo>
                    <a:cubicBezTo>
                      <a:pt x="202623" y="879740"/>
                      <a:pt x="200263" y="953487"/>
                      <a:pt x="216780" y="977023"/>
                    </a:cubicBezTo>
                    <a:cubicBezTo>
                      <a:pt x="233297" y="1000560"/>
                      <a:pt x="233560" y="1005529"/>
                      <a:pt x="273935" y="1014943"/>
                    </a:cubicBezTo>
                    <a:cubicBezTo>
                      <a:pt x="314310" y="1024358"/>
                      <a:pt x="354685" y="1031418"/>
                      <a:pt x="354685" y="1031418"/>
                    </a:cubicBezTo>
                    <a:cubicBezTo>
                      <a:pt x="382313" y="1007568"/>
                      <a:pt x="421385" y="1002024"/>
                      <a:pt x="454574" y="1017297"/>
                    </a:cubicBezTo>
                    <a:cubicBezTo>
                      <a:pt x="516956" y="1048705"/>
                      <a:pt x="585324" y="1066540"/>
                      <a:pt x="655139" y="1069600"/>
                    </a:cubicBezTo>
                    <a:cubicBezTo>
                      <a:pt x="769185" y="1081368"/>
                      <a:pt x="945630" y="1066985"/>
                      <a:pt x="1074620" y="1088429"/>
                    </a:cubicBezTo>
                    <a:cubicBezTo>
                      <a:pt x="1195169" y="1109167"/>
                      <a:pt x="1313541" y="1140863"/>
                      <a:pt x="1428296" y="1183098"/>
                    </a:cubicBezTo>
                    <a:cubicBezTo>
                      <a:pt x="1428296" y="1183098"/>
                      <a:pt x="1447959" y="1031680"/>
                      <a:pt x="1472079" y="886016"/>
                    </a:cubicBezTo>
                    <a:cubicBezTo>
                      <a:pt x="1495413" y="744275"/>
                      <a:pt x="1581144" y="385738"/>
                      <a:pt x="1613392" y="292900"/>
                    </a:cubicBezTo>
                    <a:cubicBezTo>
                      <a:pt x="1382939" y="237720"/>
                      <a:pt x="1084059" y="162142"/>
                      <a:pt x="1027166" y="144098"/>
                    </a:cubicBezTo>
                    <a:cubicBezTo>
                      <a:pt x="942221" y="117946"/>
                      <a:pt x="482889" y="-259"/>
                      <a:pt x="482889" y="-259"/>
                    </a:cubicBezTo>
                    <a:cubicBezTo>
                      <a:pt x="478686" y="8188"/>
                      <a:pt x="475094" y="16923"/>
                      <a:pt x="472140" y="25893"/>
                    </a:cubicBezTo>
                    <a:cubicBezTo>
                      <a:pt x="466110" y="42369"/>
                      <a:pt x="498357" y="95979"/>
                      <a:pt x="498357" y="109316"/>
                    </a:cubicBezTo>
                    <a:cubicBezTo>
                      <a:pt x="496200" y="125870"/>
                      <a:pt x="491328" y="141953"/>
                      <a:pt x="483938" y="156912"/>
                    </a:cubicBezTo>
                    <a:cubicBezTo>
                      <a:pt x="479874" y="180056"/>
                      <a:pt x="481494" y="203828"/>
                      <a:pt x="488657" y="226214"/>
                    </a:cubicBezTo>
                    <a:cubicBezTo>
                      <a:pt x="489923" y="240937"/>
                      <a:pt x="488772" y="255791"/>
                      <a:pt x="485248" y="270148"/>
                    </a:cubicBezTo>
                    <a:cubicBezTo>
                      <a:pt x="482627" y="284531"/>
                      <a:pt x="502552" y="311206"/>
                      <a:pt x="498357" y="316698"/>
                    </a:cubicBezTo>
                    <a:cubicBezTo>
                      <a:pt x="479861" y="343660"/>
                      <a:pt x="446541" y="356369"/>
                      <a:pt x="414723" y="348603"/>
                    </a:cubicBezTo>
                    <a:cubicBezTo>
                      <a:pt x="397157" y="350694"/>
                      <a:pt x="393487" y="341018"/>
                      <a:pt x="379329" y="345465"/>
                    </a:cubicBezTo>
                    <a:cubicBezTo>
                      <a:pt x="392700" y="316698"/>
                      <a:pt x="401090" y="340496"/>
                      <a:pt x="418394" y="284531"/>
                    </a:cubicBezTo>
                    <a:cubicBezTo>
                      <a:pt x="422667" y="272266"/>
                      <a:pt x="424796" y="259348"/>
                      <a:pt x="424686" y="246350"/>
                    </a:cubicBezTo>
                    <a:cubicBezTo>
                      <a:pt x="424686" y="226214"/>
                      <a:pt x="448020" y="197447"/>
                      <a:pt x="448020" y="197447"/>
                    </a:cubicBezTo>
                    <a:lnTo>
                      <a:pt x="443825" y="178618"/>
                    </a:lnTo>
                    <a:cubicBezTo>
                      <a:pt x="421015" y="178618"/>
                      <a:pt x="406596" y="214445"/>
                      <a:pt x="404236" y="236936"/>
                    </a:cubicBezTo>
                    <a:cubicBezTo>
                      <a:pt x="315749" y="235628"/>
                      <a:pt x="229944" y="206416"/>
                      <a:pt x="159101" y="153512"/>
                    </a:cubicBezTo>
                    <a:cubicBezTo>
                      <a:pt x="98277" y="108270"/>
                      <a:pt x="54231" y="65382"/>
                      <a:pt x="34568" y="59367"/>
                    </a:cubicBezTo>
                    <a:cubicBezTo>
                      <a:pt x="37190" y="85518"/>
                      <a:pt x="15429" y="168942"/>
                      <a:pt x="14380" y="184371"/>
                    </a:cubicBezTo>
                    <a:cubicBezTo>
                      <a:pt x="13332" y="199800"/>
                      <a:pt x="34568" y="245304"/>
                      <a:pt x="34568" y="288977"/>
                    </a:cubicBezTo>
                    <a:cubicBezTo>
                      <a:pt x="39549" y="321144"/>
                      <a:pt x="29849" y="399859"/>
                      <a:pt x="31160" y="435687"/>
                    </a:cubicBezTo>
                    <a:cubicBezTo>
                      <a:pt x="32471" y="471515"/>
                      <a:pt x="89625" y="514141"/>
                      <a:pt x="89625" y="514141"/>
                    </a:cubicBezTo>
                    <a:lnTo>
                      <a:pt x="31160" y="524864"/>
                    </a:lnTo>
                    <a:cubicBezTo>
                      <a:pt x="24416" y="535246"/>
                      <a:pt x="20279" y="547066"/>
                      <a:pt x="19100" y="559384"/>
                    </a:cubicBezTo>
                    <a:cubicBezTo>
                      <a:pt x="19430" y="572198"/>
                      <a:pt x="24909" y="584359"/>
                      <a:pt x="34306" y="593119"/>
                    </a:cubicBezTo>
                    <a:cubicBezTo>
                      <a:pt x="39575" y="605018"/>
                      <a:pt x="41392" y="618146"/>
                      <a:pt x="39549" y="631039"/>
                    </a:cubicBezTo>
                    <a:cubicBezTo>
                      <a:pt x="35879" y="649868"/>
                      <a:pt x="-39" y="664252"/>
                      <a:pt x="-39" y="664252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4051ABD6-226E-E145-B57C-44AB70213262}"/>
                  </a:ext>
                </a:extLst>
              </p:cNvPr>
              <p:cNvSpPr/>
              <p:nvPr/>
            </p:nvSpPr>
            <p:spPr>
              <a:xfrm>
                <a:off x="978965" y="-478041"/>
                <a:ext cx="79108" cy="62371"/>
              </a:xfrm>
              <a:custGeom>
                <a:avLst/>
                <a:gdLst>
                  <a:gd name="connsiteX0" fmla="*/ 76254 w 79108"/>
                  <a:gd name="connsiteY0" fmla="*/ 12561 h 62371"/>
                  <a:gd name="connsiteX1" fmla="*/ 46366 w 79108"/>
                  <a:gd name="connsiteY1" fmla="*/ 793 h 62371"/>
                  <a:gd name="connsiteX2" fmla="*/ 18837 w 79108"/>
                  <a:gd name="connsiteY2" fmla="*/ 21191 h 62371"/>
                  <a:gd name="connsiteX3" fmla="*/ -39 w 79108"/>
                  <a:gd name="connsiteY3" fmla="*/ 19360 h 62371"/>
                  <a:gd name="connsiteX4" fmla="*/ 23556 w 79108"/>
                  <a:gd name="connsiteY4" fmla="*/ 61464 h 62371"/>
                  <a:gd name="connsiteX5" fmla="*/ 40860 w 79108"/>
                  <a:gd name="connsiteY5" fmla="*/ 37405 h 62371"/>
                  <a:gd name="connsiteX6" fmla="*/ 61310 w 79108"/>
                  <a:gd name="connsiteY6" fmla="*/ 37405 h 62371"/>
                  <a:gd name="connsiteX7" fmla="*/ 76254 w 79108"/>
                  <a:gd name="connsiteY7" fmla="*/ 11253 h 62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108" h="62371">
                    <a:moveTo>
                      <a:pt x="76254" y="12561"/>
                    </a:moveTo>
                    <a:cubicBezTo>
                      <a:pt x="70150" y="2284"/>
                      <a:pt x="57854" y="-2554"/>
                      <a:pt x="46366" y="793"/>
                    </a:cubicBezTo>
                    <a:cubicBezTo>
                      <a:pt x="28538" y="7592"/>
                      <a:pt x="26703" y="21191"/>
                      <a:pt x="18837" y="21191"/>
                    </a:cubicBezTo>
                    <a:cubicBezTo>
                      <a:pt x="12511" y="20982"/>
                      <a:pt x="6208" y="20380"/>
                      <a:pt x="-39" y="19360"/>
                    </a:cubicBezTo>
                    <a:cubicBezTo>
                      <a:pt x="-39" y="19360"/>
                      <a:pt x="10186" y="68263"/>
                      <a:pt x="23556" y="61464"/>
                    </a:cubicBezTo>
                    <a:cubicBezTo>
                      <a:pt x="36927" y="54665"/>
                      <a:pt x="29062" y="39497"/>
                      <a:pt x="40860" y="37405"/>
                    </a:cubicBezTo>
                    <a:cubicBezTo>
                      <a:pt x="47590" y="35888"/>
                      <a:pt x="54580" y="35888"/>
                      <a:pt x="61310" y="37405"/>
                    </a:cubicBezTo>
                    <a:cubicBezTo>
                      <a:pt x="61310" y="37405"/>
                      <a:pt x="87527" y="27206"/>
                      <a:pt x="76254" y="11253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A351F517-498B-2945-9ED8-B872DD32D26B}"/>
                  </a:ext>
                </a:extLst>
              </p:cNvPr>
              <p:cNvSpPr/>
              <p:nvPr/>
            </p:nvSpPr>
            <p:spPr>
              <a:xfrm>
                <a:off x="1028304" y="-431225"/>
                <a:ext cx="20917" cy="45697"/>
              </a:xfrm>
              <a:custGeom>
                <a:avLst/>
                <a:gdLst>
                  <a:gd name="connsiteX0" fmla="*/ 15904 w 20917"/>
                  <a:gd name="connsiteY0" fmla="*/ -259 h 45697"/>
                  <a:gd name="connsiteX1" fmla="*/ 20099 w 20917"/>
                  <a:gd name="connsiteY1" fmla="*/ 29554 h 45697"/>
                  <a:gd name="connsiteX2" fmla="*/ 960 w 20917"/>
                  <a:gd name="connsiteY2" fmla="*/ 44984 h 45697"/>
                  <a:gd name="connsiteX3" fmla="*/ 15904 w 20917"/>
                  <a:gd name="connsiteY3" fmla="*/ -259 h 45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17" h="45697">
                    <a:moveTo>
                      <a:pt x="15904" y="-259"/>
                    </a:moveTo>
                    <a:cubicBezTo>
                      <a:pt x="20481" y="8973"/>
                      <a:pt x="21952" y="19433"/>
                      <a:pt x="20099" y="29554"/>
                    </a:cubicBezTo>
                    <a:cubicBezTo>
                      <a:pt x="16428" y="43414"/>
                      <a:pt x="3844" y="46814"/>
                      <a:pt x="960" y="44984"/>
                    </a:cubicBezTo>
                    <a:cubicBezTo>
                      <a:pt x="-1924" y="43153"/>
                      <a:pt x="960" y="7326"/>
                      <a:pt x="15904" y="-259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940316F8-0A2D-274E-A074-627828234BEF}"/>
                  </a:ext>
                </a:extLst>
              </p:cNvPr>
              <p:cNvSpPr/>
              <p:nvPr/>
            </p:nvSpPr>
            <p:spPr>
              <a:xfrm>
                <a:off x="2376905" y="-205799"/>
                <a:ext cx="2478069" cy="1557061"/>
              </a:xfrm>
              <a:custGeom>
                <a:avLst/>
                <a:gdLst>
                  <a:gd name="connsiteX0" fmla="*/ 1581126 w 2478069"/>
                  <a:gd name="connsiteY0" fmla="*/ 263872 h 1557061"/>
                  <a:gd name="connsiteX1" fmla="*/ 862502 w 2478069"/>
                  <a:gd name="connsiteY1" fmla="*/ 159266 h 1557061"/>
                  <a:gd name="connsiteX2" fmla="*/ 116873 w 2478069"/>
                  <a:gd name="connsiteY2" fmla="*/ 12555 h 1557061"/>
                  <a:gd name="connsiteX3" fmla="*/ 56572 w 2478069"/>
                  <a:gd name="connsiteY3" fmla="*/ -259 h 1557061"/>
                  <a:gd name="connsiteX4" fmla="*/ 58932 w 2478069"/>
                  <a:gd name="connsiteY4" fmla="*/ -259 h 1557061"/>
                  <a:gd name="connsiteX5" fmla="*/ 3351 w 2478069"/>
                  <a:gd name="connsiteY5" fmla="*/ 261257 h 1557061"/>
                  <a:gd name="connsiteX6" fmla="*/ 18819 w 2478069"/>
                  <a:gd name="connsiteY6" fmla="*/ 335004 h 1557061"/>
                  <a:gd name="connsiteX7" fmla="*/ 39007 w 2478069"/>
                  <a:gd name="connsiteY7" fmla="*/ 444579 h 1557061"/>
                  <a:gd name="connsiteX8" fmla="*/ 54475 w 2478069"/>
                  <a:gd name="connsiteY8" fmla="*/ 515972 h 1557061"/>
                  <a:gd name="connsiteX9" fmla="*/ 154102 w 2478069"/>
                  <a:gd name="connsiteY9" fmla="*/ 672881 h 1557061"/>
                  <a:gd name="connsiteX10" fmla="*/ 256350 w 2478069"/>
                  <a:gd name="connsiteY10" fmla="*/ 769642 h 1557061"/>
                  <a:gd name="connsiteX11" fmla="*/ 248748 w 2478069"/>
                  <a:gd name="connsiteY11" fmla="*/ 810438 h 1557061"/>
                  <a:gd name="connsiteX12" fmla="*/ 172192 w 2478069"/>
                  <a:gd name="connsiteY12" fmla="*/ 1006575 h 1557061"/>
                  <a:gd name="connsiteX13" fmla="*/ 164589 w 2478069"/>
                  <a:gd name="connsiteY13" fmla="*/ 1075353 h 1557061"/>
                  <a:gd name="connsiteX14" fmla="*/ 284666 w 2478069"/>
                  <a:gd name="connsiteY14" fmla="*/ 1067769 h 1557061"/>
                  <a:gd name="connsiteX15" fmla="*/ 327925 w 2478069"/>
                  <a:gd name="connsiteY15" fmla="*/ 1264167 h 1557061"/>
                  <a:gd name="connsiteX16" fmla="*/ 397139 w 2478069"/>
                  <a:gd name="connsiteY16" fmla="*/ 1366158 h 1557061"/>
                  <a:gd name="connsiteX17" fmla="*/ 417589 w 2478069"/>
                  <a:gd name="connsiteY17" fmla="*/ 1450104 h 1557061"/>
                  <a:gd name="connsiteX18" fmla="*/ 430435 w 2478069"/>
                  <a:gd name="connsiteY18" fmla="*/ 1503715 h 1557061"/>
                  <a:gd name="connsiteX19" fmla="*/ 502010 w 2478069"/>
                  <a:gd name="connsiteY19" fmla="*/ 1475733 h 1557061"/>
                  <a:gd name="connsiteX20" fmla="*/ 603996 w 2478069"/>
                  <a:gd name="connsiteY20" fmla="*/ 1475733 h 1557061"/>
                  <a:gd name="connsiteX21" fmla="*/ 703623 w 2478069"/>
                  <a:gd name="connsiteY21" fmla="*/ 1496131 h 1557061"/>
                  <a:gd name="connsiteX22" fmla="*/ 772838 w 2478069"/>
                  <a:gd name="connsiteY22" fmla="*/ 1447490 h 1557061"/>
                  <a:gd name="connsiteX23" fmla="*/ 808494 w 2478069"/>
                  <a:gd name="connsiteY23" fmla="*/ 1496131 h 1557061"/>
                  <a:gd name="connsiteX24" fmla="*/ 834711 w 2478069"/>
                  <a:gd name="connsiteY24" fmla="*/ 1522283 h 1557061"/>
                  <a:gd name="connsiteX25" fmla="*/ 838644 w 2478069"/>
                  <a:gd name="connsiteY25" fmla="*/ 1520975 h 1557061"/>
                  <a:gd name="connsiteX26" fmla="*/ 864861 w 2478069"/>
                  <a:gd name="connsiteY26" fmla="*/ 1375311 h 1557061"/>
                  <a:gd name="connsiteX27" fmla="*/ 1432472 w 2478069"/>
                  <a:gd name="connsiteY27" fmla="*/ 1461350 h 1557061"/>
                  <a:gd name="connsiteX28" fmla="*/ 2373422 w 2478069"/>
                  <a:gd name="connsiteY28" fmla="*/ 1556803 h 1557061"/>
                  <a:gd name="connsiteX29" fmla="*/ 2430839 w 2478069"/>
                  <a:gd name="connsiteY29" fmla="*/ 866664 h 1557061"/>
                  <a:gd name="connsiteX30" fmla="*/ 2478030 w 2478069"/>
                  <a:gd name="connsiteY30" fmla="*/ 363247 h 1557061"/>
                  <a:gd name="connsiteX31" fmla="*/ 1580077 w 2478069"/>
                  <a:gd name="connsiteY31" fmla="*/ 265441 h 155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478069" h="1557061">
                    <a:moveTo>
                      <a:pt x="1581126" y="263872"/>
                    </a:moveTo>
                    <a:cubicBezTo>
                      <a:pt x="1413595" y="240074"/>
                      <a:pt x="862502" y="159266"/>
                      <a:pt x="862502" y="159266"/>
                    </a:cubicBezTo>
                    <a:cubicBezTo>
                      <a:pt x="674259" y="127361"/>
                      <a:pt x="116873" y="12555"/>
                      <a:pt x="116873" y="12555"/>
                    </a:cubicBezTo>
                    <a:cubicBezTo>
                      <a:pt x="102453" y="9679"/>
                      <a:pt x="81742" y="5495"/>
                      <a:pt x="56572" y="-259"/>
                    </a:cubicBezTo>
                    <a:lnTo>
                      <a:pt x="58932" y="-259"/>
                    </a:lnTo>
                    <a:cubicBezTo>
                      <a:pt x="39007" y="91272"/>
                      <a:pt x="9905" y="226998"/>
                      <a:pt x="3351" y="261257"/>
                    </a:cubicBezTo>
                    <a:cubicBezTo>
                      <a:pt x="-4436" y="286859"/>
                      <a:pt x="1385" y="314658"/>
                      <a:pt x="18819" y="335004"/>
                    </a:cubicBezTo>
                    <a:cubicBezTo>
                      <a:pt x="18819" y="335004"/>
                      <a:pt x="62078" y="396199"/>
                      <a:pt x="39007" y="444579"/>
                    </a:cubicBezTo>
                    <a:cubicBezTo>
                      <a:pt x="23879" y="468612"/>
                      <a:pt x="30748" y="500307"/>
                      <a:pt x="54475" y="515972"/>
                    </a:cubicBezTo>
                    <a:cubicBezTo>
                      <a:pt x="93959" y="564039"/>
                      <a:pt x="127412" y="616735"/>
                      <a:pt x="154102" y="672881"/>
                    </a:cubicBezTo>
                    <a:cubicBezTo>
                      <a:pt x="173346" y="717836"/>
                      <a:pt x="210339" y="752853"/>
                      <a:pt x="256350" y="769642"/>
                    </a:cubicBezTo>
                    <a:cubicBezTo>
                      <a:pt x="254856" y="783424"/>
                      <a:pt x="252339" y="797049"/>
                      <a:pt x="248748" y="810438"/>
                    </a:cubicBezTo>
                    <a:cubicBezTo>
                      <a:pt x="243766" y="828221"/>
                      <a:pt x="187398" y="981208"/>
                      <a:pt x="172192" y="1006575"/>
                    </a:cubicBezTo>
                    <a:cubicBezTo>
                      <a:pt x="156986" y="1031942"/>
                      <a:pt x="136274" y="1029588"/>
                      <a:pt x="164589" y="1075353"/>
                    </a:cubicBezTo>
                    <a:cubicBezTo>
                      <a:pt x="192904" y="1121119"/>
                      <a:pt x="243242" y="1098367"/>
                      <a:pt x="284666" y="1067769"/>
                    </a:cubicBezTo>
                    <a:cubicBezTo>
                      <a:pt x="327925" y="1139163"/>
                      <a:pt x="310883" y="1213172"/>
                      <a:pt x="327925" y="1264167"/>
                    </a:cubicBezTo>
                    <a:cubicBezTo>
                      <a:pt x="342292" y="1303290"/>
                      <a:pt x="366072" y="1338307"/>
                      <a:pt x="397139" y="1366158"/>
                    </a:cubicBezTo>
                    <a:cubicBezTo>
                      <a:pt x="420211" y="1388910"/>
                      <a:pt x="420211" y="1406954"/>
                      <a:pt x="417589" y="1450104"/>
                    </a:cubicBezTo>
                    <a:cubicBezTo>
                      <a:pt x="414967" y="1493255"/>
                      <a:pt x="430435" y="1503715"/>
                      <a:pt x="430435" y="1503715"/>
                    </a:cubicBezTo>
                    <a:cubicBezTo>
                      <a:pt x="443675" y="1477564"/>
                      <a:pt x="474481" y="1465534"/>
                      <a:pt x="502010" y="1475733"/>
                    </a:cubicBezTo>
                    <a:cubicBezTo>
                      <a:pt x="535018" y="1487344"/>
                      <a:pt x="570988" y="1487344"/>
                      <a:pt x="603996" y="1475733"/>
                    </a:cubicBezTo>
                    <a:cubicBezTo>
                      <a:pt x="642274" y="1468149"/>
                      <a:pt x="656431" y="1493516"/>
                      <a:pt x="703623" y="1496131"/>
                    </a:cubicBezTo>
                    <a:cubicBezTo>
                      <a:pt x="750815" y="1498747"/>
                      <a:pt x="757631" y="1450104"/>
                      <a:pt x="772838" y="1447490"/>
                    </a:cubicBezTo>
                    <a:cubicBezTo>
                      <a:pt x="788043" y="1444874"/>
                      <a:pt x="785422" y="1460304"/>
                      <a:pt x="808494" y="1496131"/>
                    </a:cubicBezTo>
                    <a:cubicBezTo>
                      <a:pt x="822389" y="1517837"/>
                      <a:pt x="830778" y="1522283"/>
                      <a:pt x="834711" y="1522283"/>
                    </a:cubicBezTo>
                    <a:lnTo>
                      <a:pt x="838644" y="1520975"/>
                    </a:lnTo>
                    <a:lnTo>
                      <a:pt x="864861" y="1375311"/>
                    </a:lnTo>
                    <a:cubicBezTo>
                      <a:pt x="864861" y="1375311"/>
                      <a:pt x="1167675" y="1426306"/>
                      <a:pt x="1432472" y="1461350"/>
                    </a:cubicBezTo>
                    <a:cubicBezTo>
                      <a:pt x="1697270" y="1496393"/>
                      <a:pt x="2169187" y="1550526"/>
                      <a:pt x="2373422" y="1556803"/>
                    </a:cubicBezTo>
                    <a:cubicBezTo>
                      <a:pt x="2386269" y="1375311"/>
                      <a:pt x="2417992" y="993761"/>
                      <a:pt x="2430839" y="866664"/>
                    </a:cubicBezTo>
                    <a:cubicBezTo>
                      <a:pt x="2439752" y="778011"/>
                      <a:pt x="2464135" y="514665"/>
                      <a:pt x="2478030" y="363247"/>
                    </a:cubicBezTo>
                    <a:cubicBezTo>
                      <a:pt x="2271436" y="346511"/>
                      <a:pt x="1747083" y="289239"/>
                      <a:pt x="1580077" y="265441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E1F333DC-F95A-694F-8934-B6A49E90BBCB}"/>
                  </a:ext>
                </a:extLst>
              </p:cNvPr>
              <p:cNvSpPr/>
              <p:nvPr/>
            </p:nvSpPr>
            <p:spPr>
              <a:xfrm>
                <a:off x="3056447" y="1168201"/>
                <a:ext cx="1694968" cy="1403290"/>
              </a:xfrm>
              <a:custGeom>
                <a:avLst/>
                <a:gdLst>
                  <a:gd name="connsiteX0" fmla="*/ 1030575 w 1694968"/>
                  <a:gd name="connsiteY0" fmla="*/ 1353867 h 1403290"/>
                  <a:gd name="connsiteX1" fmla="*/ 1587437 w 1694968"/>
                  <a:gd name="connsiteY1" fmla="*/ 1403032 h 1403290"/>
                  <a:gd name="connsiteX2" fmla="*/ 1636464 w 1694968"/>
                  <a:gd name="connsiteY2" fmla="*/ 849404 h 1403290"/>
                  <a:gd name="connsiteX3" fmla="*/ 1694929 w 1694968"/>
                  <a:gd name="connsiteY3" fmla="*/ 181233 h 1403290"/>
                  <a:gd name="connsiteX4" fmla="*/ 753979 w 1694968"/>
                  <a:gd name="connsiteY4" fmla="*/ 85780 h 1403290"/>
                  <a:gd name="connsiteX5" fmla="*/ 186106 w 1694968"/>
                  <a:gd name="connsiteY5" fmla="*/ -259 h 1403290"/>
                  <a:gd name="connsiteX6" fmla="*/ 159888 w 1694968"/>
                  <a:gd name="connsiteY6" fmla="*/ 145406 h 1403290"/>
                  <a:gd name="connsiteX7" fmla="*/ 45317 w 1694968"/>
                  <a:gd name="connsiteY7" fmla="*/ 905369 h 1403290"/>
                  <a:gd name="connsiteX8" fmla="*/ -39 w 1694968"/>
                  <a:gd name="connsiteY8" fmla="*/ 1229909 h 1403290"/>
                  <a:gd name="connsiteX9" fmla="*/ 274983 w 1694968"/>
                  <a:gd name="connsiteY9" fmla="*/ 1265736 h 1403290"/>
                  <a:gd name="connsiteX10" fmla="*/ 447233 w 1694968"/>
                  <a:gd name="connsiteY10" fmla="*/ 1287180 h 1403290"/>
                  <a:gd name="connsiteX11" fmla="*/ 1030837 w 1694968"/>
                  <a:gd name="connsiteY11" fmla="*/ 1353867 h 140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94968" h="1403290">
                    <a:moveTo>
                      <a:pt x="1030575" y="1353867"/>
                    </a:moveTo>
                    <a:cubicBezTo>
                      <a:pt x="1166906" y="1367465"/>
                      <a:pt x="1425412" y="1388910"/>
                      <a:pt x="1587437" y="1403032"/>
                    </a:cubicBezTo>
                    <a:cubicBezTo>
                      <a:pt x="1601070" y="1236708"/>
                      <a:pt x="1625452" y="944857"/>
                      <a:pt x="1636464" y="849404"/>
                    </a:cubicBezTo>
                    <a:cubicBezTo>
                      <a:pt x="1651932" y="713417"/>
                      <a:pt x="1694929" y="181233"/>
                      <a:pt x="1694929" y="181233"/>
                    </a:cubicBezTo>
                    <a:cubicBezTo>
                      <a:pt x="1490694" y="174956"/>
                      <a:pt x="1018777" y="120823"/>
                      <a:pt x="753979" y="85780"/>
                    </a:cubicBezTo>
                    <a:cubicBezTo>
                      <a:pt x="489181" y="50736"/>
                      <a:pt x="186106" y="-259"/>
                      <a:pt x="186106" y="-259"/>
                    </a:cubicBezTo>
                    <a:lnTo>
                      <a:pt x="159888" y="145406"/>
                    </a:lnTo>
                    <a:lnTo>
                      <a:pt x="45317" y="905369"/>
                    </a:lnTo>
                    <a:cubicBezTo>
                      <a:pt x="45317" y="905369"/>
                      <a:pt x="9399" y="1172637"/>
                      <a:pt x="-39" y="1229909"/>
                    </a:cubicBezTo>
                    <a:cubicBezTo>
                      <a:pt x="81235" y="1244292"/>
                      <a:pt x="215207" y="1260768"/>
                      <a:pt x="274983" y="1265736"/>
                    </a:cubicBezTo>
                    <a:cubicBezTo>
                      <a:pt x="334760" y="1270705"/>
                      <a:pt x="447233" y="1287180"/>
                      <a:pt x="447233" y="1287180"/>
                    </a:cubicBezTo>
                    <a:cubicBezTo>
                      <a:pt x="447233" y="1287180"/>
                      <a:pt x="863307" y="1337130"/>
                      <a:pt x="1030837" y="1353867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B75B6C78-C988-0744-B18D-AFE98EDB6785}"/>
                  </a:ext>
                </a:extLst>
              </p:cNvPr>
              <p:cNvSpPr/>
              <p:nvPr/>
            </p:nvSpPr>
            <p:spPr>
              <a:xfrm>
                <a:off x="1595341" y="-253917"/>
                <a:ext cx="1621034" cy="2327746"/>
              </a:xfrm>
              <a:custGeom>
                <a:avLst/>
                <a:gdLst>
                  <a:gd name="connsiteX0" fmla="*/ 834467 w 1621034"/>
                  <a:gd name="connsiteY0" fmla="*/ 2213205 h 2327746"/>
                  <a:gd name="connsiteX1" fmla="*/ 1207543 w 1621034"/>
                  <a:gd name="connsiteY1" fmla="*/ 2286953 h 2327746"/>
                  <a:gd name="connsiteX2" fmla="*/ 1506686 w 1621034"/>
                  <a:gd name="connsiteY2" fmla="*/ 2327488 h 2327746"/>
                  <a:gd name="connsiteX3" fmla="*/ 1620995 w 1621034"/>
                  <a:gd name="connsiteY3" fmla="*/ 1567525 h 2327746"/>
                  <a:gd name="connsiteX4" fmla="*/ 1590321 w 1621034"/>
                  <a:gd name="connsiteY4" fmla="*/ 1541374 h 2327746"/>
                  <a:gd name="connsiteX5" fmla="*/ 1554665 w 1621034"/>
                  <a:gd name="connsiteY5" fmla="*/ 1492731 h 2327746"/>
                  <a:gd name="connsiteX6" fmla="*/ 1485450 w 1621034"/>
                  <a:gd name="connsiteY6" fmla="*/ 1541374 h 2327746"/>
                  <a:gd name="connsiteX7" fmla="*/ 1385823 w 1621034"/>
                  <a:gd name="connsiteY7" fmla="*/ 1520975 h 2327746"/>
                  <a:gd name="connsiteX8" fmla="*/ 1283837 w 1621034"/>
                  <a:gd name="connsiteY8" fmla="*/ 1520975 h 2327746"/>
                  <a:gd name="connsiteX9" fmla="*/ 1212263 w 1621034"/>
                  <a:gd name="connsiteY9" fmla="*/ 1548957 h 2327746"/>
                  <a:gd name="connsiteX10" fmla="*/ 1199416 w 1621034"/>
                  <a:gd name="connsiteY10" fmla="*/ 1495347 h 2327746"/>
                  <a:gd name="connsiteX11" fmla="*/ 1178966 w 1621034"/>
                  <a:gd name="connsiteY11" fmla="*/ 1411401 h 2327746"/>
                  <a:gd name="connsiteX12" fmla="*/ 1109752 w 1621034"/>
                  <a:gd name="connsiteY12" fmla="*/ 1309409 h 2327746"/>
                  <a:gd name="connsiteX13" fmla="*/ 1066493 w 1621034"/>
                  <a:gd name="connsiteY13" fmla="*/ 1113012 h 2327746"/>
                  <a:gd name="connsiteX14" fmla="*/ 946416 w 1621034"/>
                  <a:gd name="connsiteY14" fmla="*/ 1120595 h 2327746"/>
                  <a:gd name="connsiteX15" fmla="*/ 954019 w 1621034"/>
                  <a:gd name="connsiteY15" fmla="*/ 1051817 h 2327746"/>
                  <a:gd name="connsiteX16" fmla="*/ 1030575 w 1621034"/>
                  <a:gd name="connsiteY16" fmla="*/ 855681 h 2327746"/>
                  <a:gd name="connsiteX17" fmla="*/ 1038178 w 1621034"/>
                  <a:gd name="connsiteY17" fmla="*/ 814885 h 2327746"/>
                  <a:gd name="connsiteX18" fmla="*/ 935929 w 1621034"/>
                  <a:gd name="connsiteY18" fmla="*/ 718124 h 2327746"/>
                  <a:gd name="connsiteX19" fmla="*/ 836302 w 1621034"/>
                  <a:gd name="connsiteY19" fmla="*/ 561215 h 2327746"/>
                  <a:gd name="connsiteX20" fmla="*/ 820834 w 1621034"/>
                  <a:gd name="connsiteY20" fmla="*/ 489821 h 2327746"/>
                  <a:gd name="connsiteX21" fmla="*/ 800647 w 1621034"/>
                  <a:gd name="connsiteY21" fmla="*/ 380246 h 2327746"/>
                  <a:gd name="connsiteX22" fmla="*/ 785178 w 1621034"/>
                  <a:gd name="connsiteY22" fmla="*/ 306499 h 2327746"/>
                  <a:gd name="connsiteX23" fmla="*/ 840759 w 1621034"/>
                  <a:gd name="connsiteY23" fmla="*/ 44984 h 2327746"/>
                  <a:gd name="connsiteX24" fmla="*/ 645438 w 1621034"/>
                  <a:gd name="connsiteY24" fmla="*/ -259 h 2327746"/>
                  <a:gd name="connsiteX25" fmla="*/ 504125 w 1621034"/>
                  <a:gd name="connsiteY25" fmla="*/ 592858 h 2327746"/>
                  <a:gd name="connsiteX26" fmla="*/ 460342 w 1621034"/>
                  <a:gd name="connsiteY26" fmla="*/ 889939 h 2327746"/>
                  <a:gd name="connsiteX27" fmla="*/ 512777 w 1621034"/>
                  <a:gd name="connsiteY27" fmla="*/ 970486 h 2327746"/>
                  <a:gd name="connsiteX28" fmla="*/ 527197 w 1621034"/>
                  <a:gd name="connsiteY28" fmla="*/ 1053647 h 2327746"/>
                  <a:gd name="connsiteX29" fmla="*/ 419967 w 1621034"/>
                  <a:gd name="connsiteY29" fmla="*/ 1179175 h 2327746"/>
                  <a:gd name="connsiteX30" fmla="*/ 367532 w 1621034"/>
                  <a:gd name="connsiteY30" fmla="*/ 1250307 h 2327746"/>
                  <a:gd name="connsiteX31" fmla="*/ 296220 w 1621034"/>
                  <a:gd name="connsiteY31" fmla="*/ 1357005 h 2327746"/>
                  <a:gd name="connsiteX32" fmla="*/ 315096 w 1621034"/>
                  <a:gd name="connsiteY32" fmla="*/ 1399894 h 2327746"/>
                  <a:gd name="connsiteX33" fmla="*/ 346033 w 1621034"/>
                  <a:gd name="connsiteY33" fmla="*/ 1449582 h 2327746"/>
                  <a:gd name="connsiteX34" fmla="*/ 270002 w 1621034"/>
                  <a:gd name="connsiteY34" fmla="*/ 1643887 h 2327746"/>
                  <a:gd name="connsiteX35" fmla="*/ 174832 w 1621034"/>
                  <a:gd name="connsiteY35" fmla="*/ 2018639 h 2327746"/>
                  <a:gd name="connsiteX36" fmla="*/ 164345 w 1621034"/>
                  <a:gd name="connsiteY36" fmla="*/ 2076956 h 2327746"/>
                  <a:gd name="connsiteX37" fmla="*/ -39 w 1621034"/>
                  <a:gd name="connsiteY37" fmla="*/ 2036944 h 2327746"/>
                  <a:gd name="connsiteX38" fmla="*/ 295957 w 1621034"/>
                  <a:gd name="connsiteY38" fmla="*/ 2107554 h 2327746"/>
                  <a:gd name="connsiteX39" fmla="*/ 834467 w 1621034"/>
                  <a:gd name="connsiteY39" fmla="*/ 2213205 h 232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621034" h="2327746">
                    <a:moveTo>
                      <a:pt x="834467" y="2213205"/>
                    </a:moveTo>
                    <a:cubicBezTo>
                      <a:pt x="834467" y="2213205"/>
                      <a:pt x="1102411" y="2270477"/>
                      <a:pt x="1207543" y="2286953"/>
                    </a:cubicBezTo>
                    <a:cubicBezTo>
                      <a:pt x="1312676" y="2303428"/>
                      <a:pt x="1506686" y="2327488"/>
                      <a:pt x="1506686" y="2327488"/>
                    </a:cubicBezTo>
                    <a:lnTo>
                      <a:pt x="1620995" y="1567525"/>
                    </a:lnTo>
                    <a:cubicBezTo>
                      <a:pt x="1620995" y="1567525"/>
                      <a:pt x="1613392" y="1577724"/>
                      <a:pt x="1590321" y="1541374"/>
                    </a:cubicBezTo>
                    <a:cubicBezTo>
                      <a:pt x="1567249" y="1505023"/>
                      <a:pt x="1569871" y="1489071"/>
                      <a:pt x="1554665" y="1492731"/>
                    </a:cubicBezTo>
                    <a:cubicBezTo>
                      <a:pt x="1539458" y="1496393"/>
                      <a:pt x="1531593" y="1545034"/>
                      <a:pt x="1485450" y="1541374"/>
                    </a:cubicBezTo>
                    <a:cubicBezTo>
                      <a:pt x="1439307" y="1537712"/>
                      <a:pt x="1424101" y="1513391"/>
                      <a:pt x="1385823" y="1520975"/>
                    </a:cubicBezTo>
                    <a:cubicBezTo>
                      <a:pt x="1352815" y="1532587"/>
                      <a:pt x="1316845" y="1532587"/>
                      <a:pt x="1283837" y="1520975"/>
                    </a:cubicBezTo>
                    <a:cubicBezTo>
                      <a:pt x="1256308" y="1510776"/>
                      <a:pt x="1225502" y="1522832"/>
                      <a:pt x="1212263" y="1548957"/>
                    </a:cubicBezTo>
                    <a:cubicBezTo>
                      <a:pt x="1212263" y="1548957"/>
                      <a:pt x="1196795" y="1538758"/>
                      <a:pt x="1199416" y="1495347"/>
                    </a:cubicBezTo>
                    <a:cubicBezTo>
                      <a:pt x="1202038" y="1451935"/>
                      <a:pt x="1202038" y="1434152"/>
                      <a:pt x="1178966" y="1411401"/>
                    </a:cubicBezTo>
                    <a:cubicBezTo>
                      <a:pt x="1147899" y="1383549"/>
                      <a:pt x="1124119" y="1348532"/>
                      <a:pt x="1109752" y="1309409"/>
                    </a:cubicBezTo>
                    <a:cubicBezTo>
                      <a:pt x="1091924" y="1258414"/>
                      <a:pt x="1109752" y="1184405"/>
                      <a:pt x="1066493" y="1113012"/>
                    </a:cubicBezTo>
                    <a:cubicBezTo>
                      <a:pt x="1025593" y="1143609"/>
                      <a:pt x="974469" y="1166622"/>
                      <a:pt x="946416" y="1120595"/>
                    </a:cubicBezTo>
                    <a:cubicBezTo>
                      <a:pt x="918363" y="1074569"/>
                      <a:pt x="938551" y="1077445"/>
                      <a:pt x="954019" y="1051817"/>
                    </a:cubicBezTo>
                    <a:cubicBezTo>
                      <a:pt x="969488" y="1026188"/>
                      <a:pt x="1025593" y="873464"/>
                      <a:pt x="1030575" y="855681"/>
                    </a:cubicBezTo>
                    <a:cubicBezTo>
                      <a:pt x="1034167" y="842291"/>
                      <a:pt x="1036683" y="828666"/>
                      <a:pt x="1038178" y="814885"/>
                    </a:cubicBezTo>
                    <a:cubicBezTo>
                      <a:pt x="992166" y="798095"/>
                      <a:pt x="955173" y="763078"/>
                      <a:pt x="935929" y="718124"/>
                    </a:cubicBezTo>
                    <a:cubicBezTo>
                      <a:pt x="909240" y="661976"/>
                      <a:pt x="875786" y="609281"/>
                      <a:pt x="836302" y="561215"/>
                    </a:cubicBezTo>
                    <a:cubicBezTo>
                      <a:pt x="812575" y="545550"/>
                      <a:pt x="805706" y="513854"/>
                      <a:pt x="820834" y="489821"/>
                    </a:cubicBezTo>
                    <a:cubicBezTo>
                      <a:pt x="843905" y="441440"/>
                      <a:pt x="800647" y="380246"/>
                      <a:pt x="800647" y="380246"/>
                    </a:cubicBezTo>
                    <a:cubicBezTo>
                      <a:pt x="783212" y="359900"/>
                      <a:pt x="777391" y="332101"/>
                      <a:pt x="785178" y="306499"/>
                    </a:cubicBezTo>
                    <a:cubicBezTo>
                      <a:pt x="791732" y="273286"/>
                      <a:pt x="820834" y="137560"/>
                      <a:pt x="840759" y="44984"/>
                    </a:cubicBezTo>
                    <a:cubicBezTo>
                      <a:pt x="790684" y="34000"/>
                      <a:pt x="721993" y="18832"/>
                      <a:pt x="645438" y="-259"/>
                    </a:cubicBezTo>
                    <a:cubicBezTo>
                      <a:pt x="613190" y="92579"/>
                      <a:pt x="527459" y="451117"/>
                      <a:pt x="504125" y="592858"/>
                    </a:cubicBezTo>
                    <a:cubicBezTo>
                      <a:pt x="480005" y="738522"/>
                      <a:pt x="460342" y="889939"/>
                      <a:pt x="460342" y="889939"/>
                    </a:cubicBezTo>
                    <a:cubicBezTo>
                      <a:pt x="488919" y="944334"/>
                      <a:pt x="488919" y="949303"/>
                      <a:pt x="512777" y="970486"/>
                    </a:cubicBezTo>
                    <a:cubicBezTo>
                      <a:pt x="519253" y="997892"/>
                      <a:pt x="524051" y="1025666"/>
                      <a:pt x="527197" y="1053647"/>
                    </a:cubicBezTo>
                    <a:cubicBezTo>
                      <a:pt x="484252" y="1088796"/>
                      <a:pt x="447941" y="1131292"/>
                      <a:pt x="419967" y="1179175"/>
                    </a:cubicBezTo>
                    <a:cubicBezTo>
                      <a:pt x="384311" y="1247954"/>
                      <a:pt x="367532" y="1250307"/>
                      <a:pt x="367532" y="1250307"/>
                    </a:cubicBezTo>
                    <a:cubicBezTo>
                      <a:pt x="367532" y="1250307"/>
                      <a:pt x="305658" y="1316731"/>
                      <a:pt x="296220" y="1357005"/>
                    </a:cubicBezTo>
                    <a:cubicBezTo>
                      <a:pt x="286781" y="1397279"/>
                      <a:pt x="296220" y="1399894"/>
                      <a:pt x="315096" y="1399894"/>
                    </a:cubicBezTo>
                    <a:cubicBezTo>
                      <a:pt x="320366" y="1419088"/>
                      <a:pt x="331115" y="1436349"/>
                      <a:pt x="346033" y="1449582"/>
                    </a:cubicBezTo>
                    <a:cubicBezTo>
                      <a:pt x="346033" y="1449582"/>
                      <a:pt x="298579" y="1554188"/>
                      <a:pt x="270002" y="1643887"/>
                    </a:cubicBezTo>
                    <a:cubicBezTo>
                      <a:pt x="241425" y="1733587"/>
                      <a:pt x="186630" y="1966597"/>
                      <a:pt x="174832" y="2018639"/>
                    </a:cubicBezTo>
                    <a:cubicBezTo>
                      <a:pt x="170637" y="2036683"/>
                      <a:pt x="167229" y="2057604"/>
                      <a:pt x="164345" y="2076956"/>
                    </a:cubicBezTo>
                    <a:lnTo>
                      <a:pt x="-39" y="2036944"/>
                    </a:lnTo>
                    <a:cubicBezTo>
                      <a:pt x="142060" y="2071726"/>
                      <a:pt x="266856" y="2101800"/>
                      <a:pt x="295957" y="2107554"/>
                    </a:cubicBezTo>
                    <a:lnTo>
                      <a:pt x="834467" y="2213205"/>
                    </a:ln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CEF078B3-79FD-B34E-A66D-EA68A9857575}"/>
                  </a:ext>
                </a:extLst>
              </p:cNvPr>
              <p:cNvSpPr/>
              <p:nvPr/>
            </p:nvSpPr>
            <p:spPr>
              <a:xfrm>
                <a:off x="3098134" y="3664102"/>
                <a:ext cx="1685791" cy="1756074"/>
              </a:xfrm>
              <a:custGeom>
                <a:avLst/>
                <a:gdLst>
                  <a:gd name="connsiteX0" fmla="*/ 1133086 w 1685791"/>
                  <a:gd name="connsiteY0" fmla="*/ 105917 h 1756074"/>
                  <a:gd name="connsiteX1" fmla="*/ 471878 w 1685791"/>
                  <a:gd name="connsiteY1" fmla="*/ 30600 h 1756074"/>
                  <a:gd name="connsiteX2" fmla="*/ 247717 w 1685791"/>
                  <a:gd name="connsiteY2" fmla="*/ -259 h 1756074"/>
                  <a:gd name="connsiteX3" fmla="*/ 185319 w 1685791"/>
                  <a:gd name="connsiteY3" fmla="*/ 370570 h 1756074"/>
                  <a:gd name="connsiteX4" fmla="*/ 112696 w 1685791"/>
                  <a:gd name="connsiteY4" fmla="*/ 854111 h 1756074"/>
                  <a:gd name="connsiteX5" fmla="*/ 40074 w 1685791"/>
                  <a:gd name="connsiteY5" fmla="*/ 1380279 h 1756074"/>
                  <a:gd name="connsiteX6" fmla="*/ -39 w 1685791"/>
                  <a:gd name="connsiteY6" fmla="*/ 1721819 h 1756074"/>
                  <a:gd name="connsiteX7" fmla="*/ -39 w 1685791"/>
                  <a:gd name="connsiteY7" fmla="*/ 1724695 h 1756074"/>
                  <a:gd name="connsiteX8" fmla="*/ -39 w 1685791"/>
                  <a:gd name="connsiteY8" fmla="*/ 1724695 h 1756074"/>
                  <a:gd name="connsiteX9" fmla="*/ 212585 w 1685791"/>
                  <a:gd name="connsiteY9" fmla="*/ 1755816 h 1756074"/>
                  <a:gd name="connsiteX10" fmla="*/ 226218 w 1685791"/>
                  <a:gd name="connsiteY10" fmla="*/ 1610936 h 1756074"/>
                  <a:gd name="connsiteX11" fmla="*/ 265807 w 1685791"/>
                  <a:gd name="connsiteY11" fmla="*/ 1616428 h 1756074"/>
                  <a:gd name="connsiteX12" fmla="*/ 645700 w 1685791"/>
                  <a:gd name="connsiteY12" fmla="*/ 1656963 h 1756074"/>
                  <a:gd name="connsiteX13" fmla="*/ 649108 w 1685791"/>
                  <a:gd name="connsiteY13" fmla="*/ 1598122 h 1756074"/>
                  <a:gd name="connsiteX14" fmla="*/ 1188142 w 1685791"/>
                  <a:gd name="connsiteY14" fmla="*/ 1649117 h 1756074"/>
                  <a:gd name="connsiteX15" fmla="*/ 1571181 w 1685791"/>
                  <a:gd name="connsiteY15" fmla="*/ 1678407 h 1756074"/>
                  <a:gd name="connsiteX16" fmla="*/ 1671070 w 1685791"/>
                  <a:gd name="connsiteY16" fmla="*/ 333434 h 1756074"/>
                  <a:gd name="connsiteX17" fmla="*/ 1685752 w 1685791"/>
                  <a:gd name="connsiteY17" fmla="*/ 158481 h 1756074"/>
                  <a:gd name="connsiteX18" fmla="*/ 1135183 w 1685791"/>
                  <a:gd name="connsiteY18" fmla="*/ 106178 h 1756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85791" h="1756074">
                    <a:moveTo>
                      <a:pt x="1133086" y="105917"/>
                    </a:moveTo>
                    <a:cubicBezTo>
                      <a:pt x="991510" y="91272"/>
                      <a:pt x="584351" y="42630"/>
                      <a:pt x="471878" y="30600"/>
                    </a:cubicBezTo>
                    <a:cubicBezTo>
                      <a:pt x="359404" y="18571"/>
                      <a:pt x="247717" y="-259"/>
                      <a:pt x="247717" y="-259"/>
                    </a:cubicBezTo>
                    <a:cubicBezTo>
                      <a:pt x="247717" y="-259"/>
                      <a:pt x="195282" y="291853"/>
                      <a:pt x="185319" y="370570"/>
                    </a:cubicBezTo>
                    <a:cubicBezTo>
                      <a:pt x="175356" y="449286"/>
                      <a:pt x="129475" y="739045"/>
                      <a:pt x="112696" y="854111"/>
                    </a:cubicBezTo>
                    <a:cubicBezTo>
                      <a:pt x="95917" y="969178"/>
                      <a:pt x="51871" y="1278289"/>
                      <a:pt x="40074" y="1380279"/>
                    </a:cubicBezTo>
                    <a:cubicBezTo>
                      <a:pt x="28276" y="1482271"/>
                      <a:pt x="-39" y="1721819"/>
                      <a:pt x="-39" y="1721819"/>
                    </a:cubicBezTo>
                    <a:lnTo>
                      <a:pt x="-39" y="1724695"/>
                    </a:lnTo>
                    <a:lnTo>
                      <a:pt x="-39" y="1724695"/>
                    </a:lnTo>
                    <a:cubicBezTo>
                      <a:pt x="62621" y="1733848"/>
                      <a:pt x="197117" y="1750847"/>
                      <a:pt x="212585" y="1755816"/>
                    </a:cubicBezTo>
                    <a:cubicBezTo>
                      <a:pt x="213084" y="1707226"/>
                      <a:pt x="217645" y="1658767"/>
                      <a:pt x="226218" y="1610936"/>
                    </a:cubicBezTo>
                    <a:cubicBezTo>
                      <a:pt x="239249" y="1613813"/>
                      <a:pt x="252488" y="1615643"/>
                      <a:pt x="265807" y="1616428"/>
                    </a:cubicBezTo>
                    <a:cubicBezTo>
                      <a:pt x="297006" y="1619827"/>
                      <a:pt x="547384" y="1646763"/>
                      <a:pt x="645700" y="1656963"/>
                    </a:cubicBezTo>
                    <a:cubicBezTo>
                      <a:pt x="647273" y="1639703"/>
                      <a:pt x="649108" y="1617997"/>
                      <a:pt x="649108" y="1598122"/>
                    </a:cubicBezTo>
                    <a:cubicBezTo>
                      <a:pt x="802744" y="1612767"/>
                      <a:pt x="1063871" y="1629765"/>
                      <a:pt x="1188142" y="1649117"/>
                    </a:cubicBezTo>
                    <a:cubicBezTo>
                      <a:pt x="1312414" y="1668470"/>
                      <a:pt x="1571181" y="1678407"/>
                      <a:pt x="1571181" y="1678407"/>
                    </a:cubicBezTo>
                    <a:cubicBezTo>
                      <a:pt x="1571181" y="1678407"/>
                      <a:pt x="1663992" y="413720"/>
                      <a:pt x="1671070" y="333434"/>
                    </a:cubicBezTo>
                    <a:cubicBezTo>
                      <a:pt x="1678149" y="253150"/>
                      <a:pt x="1685752" y="158481"/>
                      <a:pt x="1685752" y="158481"/>
                    </a:cubicBezTo>
                    <a:cubicBezTo>
                      <a:pt x="1685752" y="158481"/>
                      <a:pt x="1275971" y="121869"/>
                      <a:pt x="1135183" y="106178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37F3AC73-42F8-BD4D-A549-434FE51C5C16}"/>
                  </a:ext>
                </a:extLst>
              </p:cNvPr>
              <p:cNvSpPr/>
              <p:nvPr/>
            </p:nvSpPr>
            <p:spPr>
              <a:xfrm>
                <a:off x="2132277" y="1959546"/>
                <a:ext cx="1372491" cy="1703510"/>
              </a:xfrm>
              <a:custGeom>
                <a:avLst/>
                <a:gdLst>
                  <a:gd name="connsiteX0" fmla="*/ 1372452 w 1372491"/>
                  <a:gd name="connsiteY0" fmla="*/ 495836 h 1703510"/>
                  <a:gd name="connsiteX1" fmla="*/ 1200202 w 1372491"/>
                  <a:gd name="connsiteY1" fmla="*/ 474392 h 1703510"/>
                  <a:gd name="connsiteX2" fmla="*/ 925180 w 1372491"/>
                  <a:gd name="connsiteY2" fmla="*/ 438565 h 1703510"/>
                  <a:gd name="connsiteX3" fmla="*/ 970536 w 1372491"/>
                  <a:gd name="connsiteY3" fmla="*/ 114024 h 1703510"/>
                  <a:gd name="connsiteX4" fmla="*/ 671393 w 1372491"/>
                  <a:gd name="connsiteY4" fmla="*/ 73489 h 1703510"/>
                  <a:gd name="connsiteX5" fmla="*/ 297530 w 1372491"/>
                  <a:gd name="connsiteY5" fmla="*/ -259 h 1703510"/>
                  <a:gd name="connsiteX6" fmla="*/ 261612 w 1372491"/>
                  <a:gd name="connsiteY6" fmla="*/ 182802 h 1703510"/>
                  <a:gd name="connsiteX7" fmla="*/ 108502 w 1372491"/>
                  <a:gd name="connsiteY7" fmla="*/ 950873 h 1703510"/>
                  <a:gd name="connsiteX8" fmla="*/ -39 w 1372491"/>
                  <a:gd name="connsiteY8" fmla="*/ 1520191 h 1703510"/>
                  <a:gd name="connsiteX9" fmla="*/ 320078 w 1372491"/>
                  <a:gd name="connsiteY9" fmla="*/ 1572494 h 1703510"/>
                  <a:gd name="connsiteX10" fmla="*/ 884281 w 1372491"/>
                  <a:gd name="connsiteY10" fmla="*/ 1659317 h 1703510"/>
                  <a:gd name="connsiteX11" fmla="*/ 1213574 w 1372491"/>
                  <a:gd name="connsiteY11" fmla="*/ 1703252 h 1703510"/>
                  <a:gd name="connsiteX12" fmla="*/ 1222487 w 1372491"/>
                  <a:gd name="connsiteY12" fmla="*/ 1618521 h 1703510"/>
                  <a:gd name="connsiteX13" fmla="*/ 1265746 w 1372491"/>
                  <a:gd name="connsiteY13" fmla="*/ 1222325 h 1703510"/>
                  <a:gd name="connsiteX14" fmla="*/ 1370617 w 1372491"/>
                  <a:gd name="connsiteY14" fmla="*/ 494790 h 1703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72491" h="1703510">
                    <a:moveTo>
                      <a:pt x="1372452" y="495836"/>
                    </a:moveTo>
                    <a:cubicBezTo>
                      <a:pt x="1372452" y="495836"/>
                      <a:pt x="1259979" y="479099"/>
                      <a:pt x="1200202" y="474392"/>
                    </a:cubicBezTo>
                    <a:cubicBezTo>
                      <a:pt x="1140426" y="469684"/>
                      <a:pt x="1006454" y="452948"/>
                      <a:pt x="925180" y="438565"/>
                    </a:cubicBezTo>
                    <a:cubicBezTo>
                      <a:pt x="934618" y="381293"/>
                      <a:pt x="970536" y="114024"/>
                      <a:pt x="970536" y="114024"/>
                    </a:cubicBezTo>
                    <a:cubicBezTo>
                      <a:pt x="970536" y="114024"/>
                      <a:pt x="776788" y="90226"/>
                      <a:pt x="671393" y="73489"/>
                    </a:cubicBezTo>
                    <a:cubicBezTo>
                      <a:pt x="565999" y="56752"/>
                      <a:pt x="297530" y="-259"/>
                      <a:pt x="297530" y="-259"/>
                    </a:cubicBezTo>
                    <a:cubicBezTo>
                      <a:pt x="297530" y="-259"/>
                      <a:pt x="276032" y="116639"/>
                      <a:pt x="261612" y="182802"/>
                    </a:cubicBezTo>
                    <a:cubicBezTo>
                      <a:pt x="247193" y="248966"/>
                      <a:pt x="130524" y="821945"/>
                      <a:pt x="108502" y="950873"/>
                    </a:cubicBezTo>
                    <a:cubicBezTo>
                      <a:pt x="86479" y="1079800"/>
                      <a:pt x="-39" y="1520191"/>
                      <a:pt x="-39" y="1520191"/>
                    </a:cubicBezTo>
                    <a:cubicBezTo>
                      <a:pt x="52396" y="1527775"/>
                      <a:pt x="244833" y="1560203"/>
                      <a:pt x="320078" y="1572494"/>
                    </a:cubicBezTo>
                    <a:cubicBezTo>
                      <a:pt x="395322" y="1584785"/>
                      <a:pt x="795927" y="1647549"/>
                      <a:pt x="884281" y="1659317"/>
                    </a:cubicBezTo>
                    <a:cubicBezTo>
                      <a:pt x="972634" y="1671085"/>
                      <a:pt x="1213574" y="1703252"/>
                      <a:pt x="1213574" y="1703252"/>
                    </a:cubicBezTo>
                    <a:cubicBezTo>
                      <a:pt x="1213574" y="1703252"/>
                      <a:pt x="1222487" y="1630550"/>
                      <a:pt x="1222487" y="1618521"/>
                    </a:cubicBezTo>
                    <a:cubicBezTo>
                      <a:pt x="1222487" y="1606491"/>
                      <a:pt x="1256308" y="1284305"/>
                      <a:pt x="1265746" y="1222325"/>
                    </a:cubicBezTo>
                    <a:cubicBezTo>
                      <a:pt x="1275185" y="1160346"/>
                      <a:pt x="1370617" y="494790"/>
                      <a:pt x="1370617" y="494790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6C94EE6C-D878-B441-A7E8-0243F769AB2C}"/>
                  </a:ext>
                </a:extLst>
              </p:cNvPr>
              <p:cNvSpPr/>
              <p:nvPr/>
            </p:nvSpPr>
            <p:spPr>
              <a:xfrm>
                <a:off x="1681672" y="3479733"/>
                <a:ext cx="1664217" cy="1906968"/>
              </a:xfrm>
              <a:custGeom>
                <a:avLst/>
                <a:gdLst>
                  <a:gd name="connsiteX0" fmla="*/ 1334885 w 1664217"/>
                  <a:gd name="connsiteY0" fmla="*/ 138868 h 1906968"/>
                  <a:gd name="connsiteX1" fmla="*/ 770682 w 1664217"/>
                  <a:gd name="connsiteY1" fmla="*/ 52044 h 1906968"/>
                  <a:gd name="connsiteX2" fmla="*/ 450565 w 1664217"/>
                  <a:gd name="connsiteY2" fmla="*/ -259 h 1906968"/>
                  <a:gd name="connsiteX3" fmla="*/ 415434 w 1664217"/>
                  <a:gd name="connsiteY3" fmla="*/ 225953 h 1906968"/>
                  <a:gd name="connsiteX4" fmla="*/ 356969 w 1664217"/>
                  <a:gd name="connsiteY4" fmla="*/ 272502 h 1906968"/>
                  <a:gd name="connsiteX5" fmla="*/ 296144 w 1664217"/>
                  <a:gd name="connsiteY5" fmla="*/ 228567 h 1906968"/>
                  <a:gd name="connsiteX6" fmla="*/ 223521 w 1664217"/>
                  <a:gd name="connsiteY6" fmla="*/ 276163 h 1906968"/>
                  <a:gd name="connsiteX7" fmla="*/ 224832 w 1664217"/>
                  <a:gd name="connsiteY7" fmla="*/ 496098 h 1906968"/>
                  <a:gd name="connsiteX8" fmla="*/ 186554 w 1664217"/>
                  <a:gd name="connsiteY8" fmla="*/ 579259 h 1906968"/>
                  <a:gd name="connsiteX9" fmla="*/ 181311 w 1664217"/>
                  <a:gd name="connsiteY9" fmla="*/ 611949 h 1906968"/>
                  <a:gd name="connsiteX10" fmla="*/ 221948 w 1664217"/>
                  <a:gd name="connsiteY10" fmla="*/ 680204 h 1906968"/>
                  <a:gd name="connsiteX11" fmla="*/ 242922 w 1664217"/>
                  <a:gd name="connsiteY11" fmla="*/ 757351 h 1906968"/>
                  <a:gd name="connsiteX12" fmla="*/ 240300 w 1664217"/>
                  <a:gd name="connsiteY12" fmla="*/ 835805 h 1906968"/>
                  <a:gd name="connsiteX13" fmla="*/ 148539 w 1664217"/>
                  <a:gd name="connsiteY13" fmla="*/ 957672 h 1906968"/>
                  <a:gd name="connsiteX14" fmla="*/ 116815 w 1664217"/>
                  <a:gd name="connsiteY14" fmla="*/ 1019390 h 1906968"/>
                  <a:gd name="connsiteX15" fmla="*/ 56253 w 1664217"/>
                  <a:gd name="connsiteY15" fmla="*/ 1093921 h 1906968"/>
                  <a:gd name="connsiteX16" fmla="*/ 82470 w 1664217"/>
                  <a:gd name="connsiteY16" fmla="*/ 1172375 h 1906968"/>
                  <a:gd name="connsiteX17" fmla="*/ 110261 w 1664217"/>
                  <a:gd name="connsiteY17" fmla="*/ 1176299 h 1906968"/>
                  <a:gd name="connsiteX18" fmla="*/ 68051 w 1664217"/>
                  <a:gd name="connsiteY18" fmla="*/ 1248215 h 1906968"/>
                  <a:gd name="connsiteX19" fmla="*/ 30035 w 1664217"/>
                  <a:gd name="connsiteY19" fmla="*/ 1242985 h 1906968"/>
                  <a:gd name="connsiteX20" fmla="*/ 20335 w 1664217"/>
                  <a:gd name="connsiteY20" fmla="*/ 1253969 h 1906968"/>
                  <a:gd name="connsiteX21" fmla="*/ 5653 w 1664217"/>
                  <a:gd name="connsiteY21" fmla="*/ 1278289 h 1906968"/>
                  <a:gd name="connsiteX22" fmla="*/ 40784 w 1664217"/>
                  <a:gd name="connsiteY22" fmla="*/ 1320393 h 1906968"/>
                  <a:gd name="connsiteX23" fmla="*/ 550717 w 1664217"/>
                  <a:gd name="connsiteY23" fmla="*/ 1612768 h 1906968"/>
                  <a:gd name="connsiteX24" fmla="*/ 883156 w 1664217"/>
                  <a:gd name="connsiteY24" fmla="*/ 1821980 h 1906968"/>
                  <a:gd name="connsiteX25" fmla="*/ 995891 w 1664217"/>
                  <a:gd name="connsiteY25" fmla="*/ 1834532 h 1906968"/>
                  <a:gd name="connsiteX26" fmla="*/ 1386010 w 1664217"/>
                  <a:gd name="connsiteY26" fmla="*/ 1902003 h 1906968"/>
                  <a:gd name="connsiteX27" fmla="*/ 1416160 w 1664217"/>
                  <a:gd name="connsiteY27" fmla="*/ 1906710 h 1906968"/>
                  <a:gd name="connsiteX28" fmla="*/ 1416160 w 1664217"/>
                  <a:gd name="connsiteY28" fmla="*/ 1904880 h 1906968"/>
                  <a:gd name="connsiteX29" fmla="*/ 1456273 w 1664217"/>
                  <a:gd name="connsiteY29" fmla="*/ 1563341 h 1906968"/>
                  <a:gd name="connsiteX30" fmla="*/ 1528895 w 1664217"/>
                  <a:gd name="connsiteY30" fmla="*/ 1037172 h 1906968"/>
                  <a:gd name="connsiteX31" fmla="*/ 1601518 w 1664217"/>
                  <a:gd name="connsiteY31" fmla="*/ 553631 h 1906968"/>
                  <a:gd name="connsiteX32" fmla="*/ 1664178 w 1664217"/>
                  <a:gd name="connsiteY32" fmla="*/ 183064 h 1906968"/>
                  <a:gd name="connsiteX33" fmla="*/ 1334885 w 1664217"/>
                  <a:gd name="connsiteY33" fmla="*/ 137821 h 1906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64217" h="1906968">
                    <a:moveTo>
                      <a:pt x="1334885" y="138868"/>
                    </a:moveTo>
                    <a:cubicBezTo>
                      <a:pt x="1246532" y="127099"/>
                      <a:pt x="845927" y="63813"/>
                      <a:pt x="770682" y="52044"/>
                    </a:cubicBezTo>
                    <a:cubicBezTo>
                      <a:pt x="695438" y="40277"/>
                      <a:pt x="503525" y="8110"/>
                      <a:pt x="450565" y="-259"/>
                    </a:cubicBezTo>
                    <a:cubicBezTo>
                      <a:pt x="441389" y="16479"/>
                      <a:pt x="420677" y="201370"/>
                      <a:pt x="415434" y="225953"/>
                    </a:cubicBezTo>
                    <a:cubicBezTo>
                      <a:pt x="410190" y="250534"/>
                      <a:pt x="382924" y="264656"/>
                      <a:pt x="356969" y="272502"/>
                    </a:cubicBezTo>
                    <a:cubicBezTo>
                      <a:pt x="331013" y="280348"/>
                      <a:pt x="336257" y="260734"/>
                      <a:pt x="296144" y="228567"/>
                    </a:cubicBezTo>
                    <a:cubicBezTo>
                      <a:pt x="256031" y="196401"/>
                      <a:pt x="231386" y="249227"/>
                      <a:pt x="223521" y="276163"/>
                    </a:cubicBezTo>
                    <a:cubicBezTo>
                      <a:pt x="215656" y="303099"/>
                      <a:pt x="228765" y="449548"/>
                      <a:pt x="224832" y="496098"/>
                    </a:cubicBezTo>
                    <a:cubicBezTo>
                      <a:pt x="220637" y="527009"/>
                      <a:pt x="207319" y="555958"/>
                      <a:pt x="186554" y="579259"/>
                    </a:cubicBezTo>
                    <a:cubicBezTo>
                      <a:pt x="183854" y="589981"/>
                      <a:pt x="182097" y="600913"/>
                      <a:pt x="181311" y="611949"/>
                    </a:cubicBezTo>
                    <a:cubicBezTo>
                      <a:pt x="181311" y="630516"/>
                      <a:pt x="215394" y="667129"/>
                      <a:pt x="221948" y="680204"/>
                    </a:cubicBezTo>
                    <a:cubicBezTo>
                      <a:pt x="228502" y="693280"/>
                      <a:pt x="215394" y="718124"/>
                      <a:pt x="242922" y="757351"/>
                    </a:cubicBezTo>
                    <a:cubicBezTo>
                      <a:pt x="270450" y="796578"/>
                      <a:pt x="269140" y="803116"/>
                      <a:pt x="240300" y="835805"/>
                    </a:cubicBezTo>
                    <a:cubicBezTo>
                      <a:pt x="160074" y="851497"/>
                      <a:pt x="152209" y="938058"/>
                      <a:pt x="148539" y="957672"/>
                    </a:cubicBezTo>
                    <a:cubicBezTo>
                      <a:pt x="144868" y="977285"/>
                      <a:pt x="158763" y="1007359"/>
                      <a:pt x="116815" y="1019390"/>
                    </a:cubicBezTo>
                    <a:cubicBezTo>
                      <a:pt x="74867" y="1031419"/>
                      <a:pt x="64380" y="1045541"/>
                      <a:pt x="56253" y="1093921"/>
                    </a:cubicBezTo>
                    <a:cubicBezTo>
                      <a:pt x="48125" y="1142301"/>
                      <a:pt x="69362" y="1168715"/>
                      <a:pt x="82470" y="1172375"/>
                    </a:cubicBezTo>
                    <a:cubicBezTo>
                      <a:pt x="95579" y="1176037"/>
                      <a:pt x="82470" y="1172375"/>
                      <a:pt x="110261" y="1176299"/>
                    </a:cubicBezTo>
                    <a:cubicBezTo>
                      <a:pt x="118257" y="1207759"/>
                      <a:pt x="99459" y="1239768"/>
                      <a:pt x="68051" y="1248215"/>
                    </a:cubicBezTo>
                    <a:cubicBezTo>
                      <a:pt x="32657" y="1256061"/>
                      <a:pt x="30035" y="1242985"/>
                      <a:pt x="30035" y="1242985"/>
                    </a:cubicBezTo>
                    <a:lnTo>
                      <a:pt x="20335" y="1253969"/>
                    </a:lnTo>
                    <a:lnTo>
                      <a:pt x="5653" y="1278289"/>
                    </a:lnTo>
                    <a:cubicBezTo>
                      <a:pt x="-4572" y="1295811"/>
                      <a:pt x="-5359" y="1293457"/>
                      <a:pt x="40784" y="1320393"/>
                    </a:cubicBezTo>
                    <a:cubicBezTo>
                      <a:pt x="86927" y="1347329"/>
                      <a:pt x="490416" y="1574848"/>
                      <a:pt x="550717" y="1612768"/>
                    </a:cubicBezTo>
                    <a:lnTo>
                      <a:pt x="883156" y="1821980"/>
                    </a:lnTo>
                    <a:cubicBezTo>
                      <a:pt x="920936" y="1824045"/>
                      <a:pt x="958584" y="1828229"/>
                      <a:pt x="995891" y="1834532"/>
                    </a:cubicBezTo>
                    <a:cubicBezTo>
                      <a:pt x="1037840" y="1843423"/>
                      <a:pt x="1359792" y="1896511"/>
                      <a:pt x="1386010" y="1902003"/>
                    </a:cubicBezTo>
                    <a:cubicBezTo>
                      <a:pt x="1390991" y="1902003"/>
                      <a:pt x="1401740" y="1904618"/>
                      <a:pt x="1416160" y="1906710"/>
                    </a:cubicBezTo>
                    <a:lnTo>
                      <a:pt x="1416160" y="1904880"/>
                    </a:lnTo>
                    <a:cubicBezTo>
                      <a:pt x="1416160" y="1904880"/>
                      <a:pt x="1444737" y="1665593"/>
                      <a:pt x="1456273" y="1563341"/>
                    </a:cubicBezTo>
                    <a:cubicBezTo>
                      <a:pt x="1467808" y="1461088"/>
                      <a:pt x="1512116" y="1152239"/>
                      <a:pt x="1528895" y="1037172"/>
                    </a:cubicBezTo>
                    <a:cubicBezTo>
                      <a:pt x="1545675" y="922106"/>
                      <a:pt x="1591293" y="632608"/>
                      <a:pt x="1601518" y="553631"/>
                    </a:cubicBezTo>
                    <a:cubicBezTo>
                      <a:pt x="1611743" y="474653"/>
                      <a:pt x="1664178" y="183064"/>
                      <a:pt x="1664178" y="183064"/>
                    </a:cubicBezTo>
                    <a:cubicBezTo>
                      <a:pt x="1664178" y="183064"/>
                      <a:pt x="1422714" y="149328"/>
                      <a:pt x="1334885" y="137821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2E2C4A82-21A7-E84F-8780-3A43806E8EB6}"/>
                  </a:ext>
                </a:extLst>
              </p:cNvPr>
              <p:cNvSpPr/>
              <p:nvPr/>
            </p:nvSpPr>
            <p:spPr>
              <a:xfrm>
                <a:off x="13093" y="1402257"/>
                <a:ext cx="1930922" cy="3333010"/>
              </a:xfrm>
              <a:custGeom>
                <a:avLst/>
                <a:gdLst>
                  <a:gd name="connsiteX0" fmla="*/ 1692060 w 1930922"/>
                  <a:gd name="connsiteY0" fmla="*/ 3327522 h 3333010"/>
                  <a:gd name="connsiteX1" fmla="*/ 1688914 w 1930922"/>
                  <a:gd name="connsiteY1" fmla="*/ 3332752 h 3333010"/>
                  <a:gd name="connsiteX2" fmla="*/ 1698614 w 1930922"/>
                  <a:gd name="connsiteY2" fmla="*/ 3321768 h 3333010"/>
                  <a:gd name="connsiteX3" fmla="*/ 1736630 w 1930922"/>
                  <a:gd name="connsiteY3" fmla="*/ 3326999 h 3333010"/>
                  <a:gd name="connsiteX4" fmla="*/ 1778840 w 1930922"/>
                  <a:gd name="connsiteY4" fmla="*/ 3255082 h 3333010"/>
                  <a:gd name="connsiteX5" fmla="*/ 1751050 w 1930922"/>
                  <a:gd name="connsiteY5" fmla="*/ 3251160 h 3333010"/>
                  <a:gd name="connsiteX6" fmla="*/ 1724832 w 1930922"/>
                  <a:gd name="connsiteY6" fmla="*/ 3172705 h 3333010"/>
                  <a:gd name="connsiteX7" fmla="*/ 1785395 w 1930922"/>
                  <a:gd name="connsiteY7" fmla="*/ 3098173 h 3333010"/>
                  <a:gd name="connsiteX8" fmla="*/ 1817118 w 1930922"/>
                  <a:gd name="connsiteY8" fmla="*/ 3036456 h 3333010"/>
                  <a:gd name="connsiteX9" fmla="*/ 1908879 w 1930922"/>
                  <a:gd name="connsiteY9" fmla="*/ 2914590 h 3333010"/>
                  <a:gd name="connsiteX10" fmla="*/ 1911501 w 1930922"/>
                  <a:gd name="connsiteY10" fmla="*/ 2836135 h 3333010"/>
                  <a:gd name="connsiteX11" fmla="*/ 1890527 w 1930922"/>
                  <a:gd name="connsiteY11" fmla="*/ 2758988 h 3333010"/>
                  <a:gd name="connsiteX12" fmla="*/ 1849890 w 1930922"/>
                  <a:gd name="connsiteY12" fmla="*/ 2690733 h 3333010"/>
                  <a:gd name="connsiteX13" fmla="*/ 1855133 w 1930922"/>
                  <a:gd name="connsiteY13" fmla="*/ 2658044 h 3333010"/>
                  <a:gd name="connsiteX14" fmla="*/ 1763110 w 1930922"/>
                  <a:gd name="connsiteY14" fmla="*/ 2516564 h 3333010"/>
                  <a:gd name="connsiteX15" fmla="*/ 1414678 w 1930922"/>
                  <a:gd name="connsiteY15" fmla="*/ 1985688 h 3333010"/>
                  <a:gd name="connsiteX16" fmla="*/ 1056021 w 1930922"/>
                  <a:gd name="connsiteY16" fmla="*/ 1428399 h 3333010"/>
                  <a:gd name="connsiteX17" fmla="*/ 862797 w 1930922"/>
                  <a:gd name="connsiteY17" fmla="*/ 1146747 h 3333010"/>
                  <a:gd name="connsiteX18" fmla="*/ 988904 w 1930922"/>
                  <a:gd name="connsiteY18" fmla="*/ 705048 h 3333010"/>
                  <a:gd name="connsiteX19" fmla="*/ 1091415 w 1930922"/>
                  <a:gd name="connsiteY19" fmla="*/ 262041 h 3333010"/>
                  <a:gd name="connsiteX20" fmla="*/ 668262 w 1930922"/>
                  <a:gd name="connsiteY20" fmla="*/ 144098 h 3333010"/>
                  <a:gd name="connsiteX21" fmla="*/ 181139 w 1930922"/>
                  <a:gd name="connsiteY21" fmla="*/ -259 h 3333010"/>
                  <a:gd name="connsiteX22" fmla="*/ 150203 w 1930922"/>
                  <a:gd name="connsiteY22" fmla="*/ 205031 h 3333010"/>
                  <a:gd name="connsiteX23" fmla="*/ 50314 w 1930922"/>
                  <a:gd name="connsiteY23" fmla="*/ 385738 h 3333010"/>
                  <a:gd name="connsiteX24" fmla="*/ -24 w 1930922"/>
                  <a:gd name="connsiteY24" fmla="*/ 504466 h 3333010"/>
                  <a:gd name="connsiteX25" fmla="*/ 52411 w 1930922"/>
                  <a:gd name="connsiteY25" fmla="*/ 651699 h 3333010"/>
                  <a:gd name="connsiteX26" fmla="*/ 59490 w 1930922"/>
                  <a:gd name="connsiteY26" fmla="*/ 730154 h 3333010"/>
                  <a:gd name="connsiteX27" fmla="*/ 14658 w 1930922"/>
                  <a:gd name="connsiteY27" fmla="*/ 945904 h 3333010"/>
                  <a:gd name="connsiteX28" fmla="*/ 115595 w 1930922"/>
                  <a:gd name="connsiteY28" fmla="*/ 1139163 h 3333010"/>
                  <a:gd name="connsiteX29" fmla="*/ 117431 w 1930922"/>
                  <a:gd name="connsiteY29" fmla="*/ 1257891 h 3333010"/>
                  <a:gd name="connsiteX30" fmla="*/ 194510 w 1930922"/>
                  <a:gd name="connsiteY30" fmla="*/ 1343406 h 3333010"/>
                  <a:gd name="connsiteX31" fmla="*/ 246946 w 1930922"/>
                  <a:gd name="connsiteY31" fmla="*/ 1295026 h 3333010"/>
                  <a:gd name="connsiteX32" fmla="*/ 256646 w 1930922"/>
                  <a:gd name="connsiteY32" fmla="*/ 1378973 h 3333010"/>
                  <a:gd name="connsiteX33" fmla="*/ 254024 w 1930922"/>
                  <a:gd name="connsiteY33" fmla="*/ 1457427 h 3333010"/>
                  <a:gd name="connsiteX34" fmla="*/ 193199 w 1930922"/>
                  <a:gd name="connsiteY34" fmla="*/ 1387341 h 3333010"/>
                  <a:gd name="connsiteX35" fmla="*/ 180877 w 1930922"/>
                  <a:gd name="connsiteY35" fmla="*/ 1417154 h 3333010"/>
                  <a:gd name="connsiteX36" fmla="*/ 177207 w 1930922"/>
                  <a:gd name="connsiteY36" fmla="*/ 1553927 h 3333010"/>
                  <a:gd name="connsiteX37" fmla="*/ 237507 w 1930922"/>
                  <a:gd name="connsiteY37" fmla="*/ 1632381 h 3333010"/>
                  <a:gd name="connsiteX38" fmla="*/ 266871 w 1930922"/>
                  <a:gd name="connsiteY38" fmla="*/ 1691745 h 3333010"/>
                  <a:gd name="connsiteX39" fmla="*/ 214436 w 1930922"/>
                  <a:gd name="connsiteY39" fmla="*/ 1758431 h 3333010"/>
                  <a:gd name="connsiteX40" fmla="*/ 223350 w 1930922"/>
                  <a:gd name="connsiteY40" fmla="*/ 1864606 h 3333010"/>
                  <a:gd name="connsiteX41" fmla="*/ 262676 w 1930922"/>
                  <a:gd name="connsiteY41" fmla="*/ 1931031 h 3333010"/>
                  <a:gd name="connsiteX42" fmla="*/ 317209 w 1930922"/>
                  <a:gd name="connsiteY42" fmla="*/ 2087940 h 3333010"/>
                  <a:gd name="connsiteX43" fmla="*/ 379345 w 1930922"/>
                  <a:gd name="connsiteY43" fmla="*/ 2195684 h 3333010"/>
                  <a:gd name="connsiteX44" fmla="*/ 409233 w 1930922"/>
                  <a:gd name="connsiteY44" fmla="*/ 2256618 h 3333010"/>
                  <a:gd name="connsiteX45" fmla="*/ 406873 w 1930922"/>
                  <a:gd name="connsiteY45" fmla="*/ 2277539 h 3333010"/>
                  <a:gd name="connsiteX46" fmla="*/ 377509 w 1930922"/>
                  <a:gd name="connsiteY46" fmla="*/ 2434448 h 3333010"/>
                  <a:gd name="connsiteX47" fmla="*/ 407397 w 1930922"/>
                  <a:gd name="connsiteY47" fmla="*/ 2474199 h 3333010"/>
                  <a:gd name="connsiteX48" fmla="*/ 486050 w 1930922"/>
                  <a:gd name="connsiteY48" fmla="*/ 2478121 h 3333010"/>
                  <a:gd name="connsiteX49" fmla="*/ 590921 w 1930922"/>
                  <a:gd name="connsiteY49" fmla="*/ 2538269 h 3333010"/>
                  <a:gd name="connsiteX50" fmla="*/ 635753 w 1930922"/>
                  <a:gd name="connsiteY50" fmla="*/ 2532255 h 3333010"/>
                  <a:gd name="connsiteX51" fmla="*/ 747702 w 1930922"/>
                  <a:gd name="connsiteY51" fmla="*/ 2696225 h 3333010"/>
                  <a:gd name="connsiteX52" fmla="*/ 842610 w 1930922"/>
                  <a:gd name="connsiteY52" fmla="*/ 2714008 h 3333010"/>
                  <a:gd name="connsiteX53" fmla="*/ 859651 w 1930922"/>
                  <a:gd name="connsiteY53" fmla="*/ 2787493 h 3333010"/>
                  <a:gd name="connsiteX54" fmla="*/ 863059 w 1930922"/>
                  <a:gd name="connsiteY54" fmla="*/ 2825674 h 3333010"/>
                  <a:gd name="connsiteX55" fmla="*/ 924146 w 1930922"/>
                  <a:gd name="connsiteY55" fmla="*/ 2841104 h 3333010"/>
                  <a:gd name="connsiteX56" fmla="*/ 1033474 w 1930922"/>
                  <a:gd name="connsiteY56" fmla="*/ 2971862 h 3333010"/>
                  <a:gd name="connsiteX57" fmla="*/ 1082763 w 1930922"/>
                  <a:gd name="connsiteY57" fmla="*/ 3093466 h 3333010"/>
                  <a:gd name="connsiteX58" fmla="*/ 1084860 w 1930922"/>
                  <a:gd name="connsiteY58" fmla="*/ 3247498 h 3333010"/>
                  <a:gd name="connsiteX59" fmla="*/ 1316886 w 1930922"/>
                  <a:gd name="connsiteY59" fmla="*/ 3262928 h 3333010"/>
                  <a:gd name="connsiteX60" fmla="*/ 1633857 w 1930922"/>
                  <a:gd name="connsiteY60" fmla="*/ 3306601 h 3333010"/>
                  <a:gd name="connsiteX61" fmla="*/ 1695730 w 1930922"/>
                  <a:gd name="connsiteY61" fmla="*/ 3320723 h 3333010"/>
                  <a:gd name="connsiteX62" fmla="*/ 1692060 w 1930922"/>
                  <a:gd name="connsiteY62" fmla="*/ 3326737 h 333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930922" h="3333010">
                    <a:moveTo>
                      <a:pt x="1692060" y="3327522"/>
                    </a:moveTo>
                    <a:lnTo>
                      <a:pt x="1688914" y="3332752"/>
                    </a:lnTo>
                    <a:lnTo>
                      <a:pt x="1698614" y="3321768"/>
                    </a:lnTo>
                    <a:cubicBezTo>
                      <a:pt x="1698614" y="3321768"/>
                      <a:pt x="1701236" y="3334844"/>
                      <a:pt x="1736630" y="3326999"/>
                    </a:cubicBezTo>
                    <a:cubicBezTo>
                      <a:pt x="1768039" y="3318552"/>
                      <a:pt x="1786836" y="3286543"/>
                      <a:pt x="1778840" y="3255082"/>
                    </a:cubicBezTo>
                    <a:cubicBezTo>
                      <a:pt x="1751050" y="3251160"/>
                      <a:pt x="1764158" y="3255082"/>
                      <a:pt x="1751050" y="3251160"/>
                    </a:cubicBezTo>
                    <a:cubicBezTo>
                      <a:pt x="1737941" y="3247237"/>
                      <a:pt x="1716967" y="3220824"/>
                      <a:pt x="1724832" y="3172705"/>
                    </a:cubicBezTo>
                    <a:cubicBezTo>
                      <a:pt x="1732697" y="3124587"/>
                      <a:pt x="1743446" y="3109942"/>
                      <a:pt x="1785395" y="3098173"/>
                    </a:cubicBezTo>
                    <a:cubicBezTo>
                      <a:pt x="1827343" y="3086405"/>
                      <a:pt x="1811612" y="3056070"/>
                      <a:pt x="1817118" y="3036456"/>
                    </a:cubicBezTo>
                    <a:cubicBezTo>
                      <a:pt x="1822623" y="3016843"/>
                      <a:pt x="1828654" y="2930280"/>
                      <a:pt x="1908879" y="2914590"/>
                    </a:cubicBezTo>
                    <a:cubicBezTo>
                      <a:pt x="1936408" y="2881639"/>
                      <a:pt x="1939030" y="2875363"/>
                      <a:pt x="1911501" y="2836135"/>
                    </a:cubicBezTo>
                    <a:cubicBezTo>
                      <a:pt x="1883973" y="2796908"/>
                      <a:pt x="1897082" y="2772064"/>
                      <a:pt x="1890527" y="2758988"/>
                    </a:cubicBezTo>
                    <a:cubicBezTo>
                      <a:pt x="1883973" y="2745912"/>
                      <a:pt x="1848579" y="2709300"/>
                      <a:pt x="1849890" y="2690733"/>
                    </a:cubicBezTo>
                    <a:cubicBezTo>
                      <a:pt x="1850676" y="2679697"/>
                      <a:pt x="1852433" y="2668765"/>
                      <a:pt x="1855133" y="2658044"/>
                    </a:cubicBezTo>
                    <a:cubicBezTo>
                      <a:pt x="1855133" y="2658044"/>
                      <a:pt x="1797193" y="2574097"/>
                      <a:pt x="1763110" y="2516564"/>
                    </a:cubicBezTo>
                    <a:cubicBezTo>
                      <a:pt x="1729027" y="2459030"/>
                      <a:pt x="1468686" y="2067019"/>
                      <a:pt x="1414678" y="1985688"/>
                    </a:cubicBezTo>
                    <a:cubicBezTo>
                      <a:pt x="1360669" y="1904357"/>
                      <a:pt x="1087482" y="1480702"/>
                      <a:pt x="1056021" y="1428399"/>
                    </a:cubicBezTo>
                    <a:cubicBezTo>
                      <a:pt x="1024560" y="1376096"/>
                      <a:pt x="887704" y="1162177"/>
                      <a:pt x="862797" y="1146747"/>
                    </a:cubicBezTo>
                    <a:cubicBezTo>
                      <a:pt x="871973" y="1097060"/>
                      <a:pt x="969241" y="782457"/>
                      <a:pt x="988904" y="705048"/>
                    </a:cubicBezTo>
                    <a:cubicBezTo>
                      <a:pt x="1008567" y="627640"/>
                      <a:pt x="1091415" y="262041"/>
                      <a:pt x="1091415" y="262041"/>
                    </a:cubicBezTo>
                    <a:cubicBezTo>
                      <a:pt x="1091415" y="262041"/>
                      <a:pt x="724368" y="161097"/>
                      <a:pt x="668262" y="144098"/>
                    </a:cubicBezTo>
                    <a:lnTo>
                      <a:pt x="181139" y="-259"/>
                    </a:lnTo>
                    <a:cubicBezTo>
                      <a:pt x="181139" y="7587"/>
                      <a:pt x="160427" y="134161"/>
                      <a:pt x="150203" y="205031"/>
                    </a:cubicBezTo>
                    <a:cubicBezTo>
                      <a:pt x="135219" y="273679"/>
                      <a:pt x="100507" y="336469"/>
                      <a:pt x="50314" y="385738"/>
                    </a:cubicBezTo>
                    <a:cubicBezTo>
                      <a:pt x="17618" y="416545"/>
                      <a:pt x="-640" y="459616"/>
                      <a:pt x="-24" y="504466"/>
                    </a:cubicBezTo>
                    <a:cubicBezTo>
                      <a:pt x="-24" y="552323"/>
                      <a:pt x="42448" y="613518"/>
                      <a:pt x="52411" y="651699"/>
                    </a:cubicBezTo>
                    <a:cubicBezTo>
                      <a:pt x="59264" y="677249"/>
                      <a:pt x="61658" y="703792"/>
                      <a:pt x="59490" y="730154"/>
                    </a:cubicBezTo>
                    <a:cubicBezTo>
                      <a:pt x="59490" y="773566"/>
                      <a:pt x="14658" y="945904"/>
                      <a:pt x="14658" y="945904"/>
                    </a:cubicBezTo>
                    <a:cubicBezTo>
                      <a:pt x="14658" y="945904"/>
                      <a:pt x="98816" y="1081369"/>
                      <a:pt x="115595" y="1139163"/>
                    </a:cubicBezTo>
                    <a:cubicBezTo>
                      <a:pt x="127094" y="1177815"/>
                      <a:pt x="127729" y="1218899"/>
                      <a:pt x="117431" y="1257891"/>
                    </a:cubicBezTo>
                    <a:cubicBezTo>
                      <a:pt x="124509" y="1276197"/>
                      <a:pt x="182450" y="1326146"/>
                      <a:pt x="194510" y="1343406"/>
                    </a:cubicBezTo>
                    <a:cubicBezTo>
                      <a:pt x="204735" y="1278551"/>
                      <a:pt x="241178" y="1287965"/>
                      <a:pt x="246946" y="1295026"/>
                    </a:cubicBezTo>
                    <a:cubicBezTo>
                      <a:pt x="263020" y="1320001"/>
                      <a:pt x="266601" y="1350991"/>
                      <a:pt x="256646" y="1378973"/>
                    </a:cubicBezTo>
                    <a:cubicBezTo>
                      <a:pt x="251403" y="1392049"/>
                      <a:pt x="291253" y="1451674"/>
                      <a:pt x="254024" y="1457427"/>
                    </a:cubicBezTo>
                    <a:cubicBezTo>
                      <a:pt x="241178" y="1459257"/>
                      <a:pt x="220990" y="1378973"/>
                      <a:pt x="193199" y="1387341"/>
                    </a:cubicBezTo>
                    <a:cubicBezTo>
                      <a:pt x="190578" y="1395971"/>
                      <a:pt x="184023" y="1408785"/>
                      <a:pt x="180877" y="1417154"/>
                    </a:cubicBezTo>
                    <a:cubicBezTo>
                      <a:pt x="171465" y="1462161"/>
                      <a:pt x="170222" y="1508475"/>
                      <a:pt x="177207" y="1553927"/>
                    </a:cubicBezTo>
                    <a:cubicBezTo>
                      <a:pt x="182450" y="1587662"/>
                      <a:pt x="220204" y="1613290"/>
                      <a:pt x="237507" y="1632381"/>
                    </a:cubicBezTo>
                    <a:cubicBezTo>
                      <a:pt x="255010" y="1647340"/>
                      <a:pt x="265618" y="1668784"/>
                      <a:pt x="266871" y="1691745"/>
                    </a:cubicBezTo>
                    <a:cubicBezTo>
                      <a:pt x="266871" y="1720250"/>
                      <a:pt x="214436" y="1758431"/>
                      <a:pt x="214436" y="1758431"/>
                    </a:cubicBezTo>
                    <a:cubicBezTo>
                      <a:pt x="214436" y="1758431"/>
                      <a:pt x="210241" y="1841854"/>
                      <a:pt x="223350" y="1864606"/>
                    </a:cubicBezTo>
                    <a:cubicBezTo>
                      <a:pt x="236459" y="1887358"/>
                      <a:pt x="256908" y="1883697"/>
                      <a:pt x="262676" y="1931031"/>
                    </a:cubicBezTo>
                    <a:cubicBezTo>
                      <a:pt x="272128" y="1985949"/>
                      <a:pt x="290548" y="2038959"/>
                      <a:pt x="317209" y="2087940"/>
                    </a:cubicBezTo>
                    <a:cubicBezTo>
                      <a:pt x="336348" y="2116445"/>
                      <a:pt x="369644" y="2155412"/>
                      <a:pt x="379345" y="2195684"/>
                    </a:cubicBezTo>
                    <a:cubicBezTo>
                      <a:pt x="383626" y="2218306"/>
                      <a:pt x="393953" y="2239358"/>
                      <a:pt x="409233" y="2256618"/>
                    </a:cubicBezTo>
                    <a:cubicBezTo>
                      <a:pt x="407190" y="2263391"/>
                      <a:pt x="406393" y="2270478"/>
                      <a:pt x="406873" y="2277539"/>
                    </a:cubicBezTo>
                    <a:cubicBezTo>
                      <a:pt x="406873" y="2292968"/>
                      <a:pt x="377509" y="2434448"/>
                      <a:pt x="377509" y="2434448"/>
                    </a:cubicBezTo>
                    <a:lnTo>
                      <a:pt x="407397" y="2474199"/>
                    </a:lnTo>
                    <a:cubicBezTo>
                      <a:pt x="433644" y="2470903"/>
                      <a:pt x="460265" y="2472237"/>
                      <a:pt x="486050" y="2478121"/>
                    </a:cubicBezTo>
                    <a:cubicBezTo>
                      <a:pt x="505189" y="2487535"/>
                      <a:pt x="564703" y="2531731"/>
                      <a:pt x="590921" y="2538269"/>
                    </a:cubicBezTo>
                    <a:cubicBezTo>
                      <a:pt x="606077" y="2542192"/>
                      <a:pt x="622175" y="2540047"/>
                      <a:pt x="635753" y="2532255"/>
                    </a:cubicBezTo>
                    <a:cubicBezTo>
                      <a:pt x="657513" y="2545331"/>
                      <a:pt x="683731" y="2660397"/>
                      <a:pt x="747702" y="2696225"/>
                    </a:cubicBezTo>
                    <a:cubicBezTo>
                      <a:pt x="777910" y="2708150"/>
                      <a:pt x="810126" y="2714165"/>
                      <a:pt x="842610" y="2714008"/>
                    </a:cubicBezTo>
                    <a:cubicBezTo>
                      <a:pt x="856602" y="2735818"/>
                      <a:pt x="862621" y="2761760"/>
                      <a:pt x="859651" y="2787493"/>
                    </a:cubicBezTo>
                    <a:cubicBezTo>
                      <a:pt x="856463" y="2800229"/>
                      <a:pt x="857664" y="2813697"/>
                      <a:pt x="863059" y="2825674"/>
                    </a:cubicBezTo>
                    <a:cubicBezTo>
                      <a:pt x="883677" y="2829754"/>
                      <a:pt x="904066" y="2834906"/>
                      <a:pt x="924146" y="2841104"/>
                    </a:cubicBezTo>
                    <a:cubicBezTo>
                      <a:pt x="937255" y="2846334"/>
                      <a:pt x="1002799" y="2925050"/>
                      <a:pt x="1033474" y="2971862"/>
                    </a:cubicBezTo>
                    <a:cubicBezTo>
                      <a:pt x="1058239" y="3008526"/>
                      <a:pt x="1075029" y="3049950"/>
                      <a:pt x="1082763" y="3093466"/>
                    </a:cubicBezTo>
                    <a:cubicBezTo>
                      <a:pt x="1086197" y="3144749"/>
                      <a:pt x="1086897" y="3196163"/>
                      <a:pt x="1084860" y="3247498"/>
                    </a:cubicBezTo>
                    <a:cubicBezTo>
                      <a:pt x="1084860" y="3247498"/>
                      <a:pt x="1248720" y="3260574"/>
                      <a:pt x="1316886" y="3262928"/>
                    </a:cubicBezTo>
                    <a:cubicBezTo>
                      <a:pt x="1385052" y="3265282"/>
                      <a:pt x="1633857" y="3306601"/>
                      <a:pt x="1633857" y="3306601"/>
                    </a:cubicBezTo>
                    <a:lnTo>
                      <a:pt x="1695730" y="3320723"/>
                    </a:lnTo>
                    <a:lnTo>
                      <a:pt x="1692060" y="3326737"/>
                    </a:ln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563F7B39-FC1D-0A4A-BC76-8130B211C4A2}"/>
                  </a:ext>
                </a:extLst>
              </p:cNvPr>
              <p:cNvSpPr/>
              <p:nvPr/>
            </p:nvSpPr>
            <p:spPr>
              <a:xfrm>
                <a:off x="437309" y="4029177"/>
                <a:ext cx="56105" cy="47899"/>
              </a:xfrm>
              <a:custGeom>
                <a:avLst/>
                <a:gdLst>
                  <a:gd name="connsiteX0" fmla="*/ -39 w 56105"/>
                  <a:gd name="connsiteY0" fmla="*/ -259 h 47899"/>
                  <a:gd name="connsiteX1" fmla="*/ 53072 w 56105"/>
                  <a:gd name="connsiteY1" fmla="*/ 47573 h 47899"/>
                  <a:gd name="connsiteX2" fmla="*/ 56066 w 56105"/>
                  <a:gd name="connsiteY2" fmla="*/ 47337 h 47899"/>
                  <a:gd name="connsiteX3" fmla="*/ -39 w 56105"/>
                  <a:gd name="connsiteY3" fmla="*/ -259 h 47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05" h="47899">
                    <a:moveTo>
                      <a:pt x="-39" y="-259"/>
                    </a:moveTo>
                    <a:cubicBezTo>
                      <a:pt x="1384" y="27593"/>
                      <a:pt x="25161" y="49011"/>
                      <a:pt x="53072" y="47573"/>
                    </a:cubicBezTo>
                    <a:cubicBezTo>
                      <a:pt x="54071" y="47520"/>
                      <a:pt x="55070" y="47442"/>
                      <a:pt x="56066" y="47337"/>
                    </a:cubicBezTo>
                    <a:cubicBezTo>
                      <a:pt x="40074" y="6279"/>
                      <a:pt x="41909" y="2618"/>
                      <a:pt x="-39" y="-259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8637C873-77C0-7E4E-BF82-6C918E1186BF}"/>
                  </a:ext>
                </a:extLst>
              </p:cNvPr>
              <p:cNvSpPr/>
              <p:nvPr/>
            </p:nvSpPr>
            <p:spPr>
              <a:xfrm>
                <a:off x="520421" y="4022116"/>
                <a:ext cx="55054" cy="49976"/>
              </a:xfrm>
              <a:custGeom>
                <a:avLst/>
                <a:gdLst>
                  <a:gd name="connsiteX0" fmla="*/ 483 w 55054"/>
                  <a:gd name="connsiteY0" fmla="*/ -259 h 49976"/>
                  <a:gd name="connsiteX1" fmla="*/ 55015 w 55054"/>
                  <a:gd name="connsiteY1" fmla="*/ 49429 h 49976"/>
                  <a:gd name="connsiteX2" fmla="*/ 483 w 55054"/>
                  <a:gd name="connsiteY2" fmla="*/ -259 h 49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054" h="49976">
                    <a:moveTo>
                      <a:pt x="483" y="-259"/>
                    </a:moveTo>
                    <a:cubicBezTo>
                      <a:pt x="483" y="-259"/>
                      <a:pt x="-9218" y="54136"/>
                      <a:pt x="55015" y="49429"/>
                    </a:cubicBezTo>
                    <a:cubicBezTo>
                      <a:pt x="38760" y="20662"/>
                      <a:pt x="37450" y="11248"/>
                      <a:pt x="483" y="-259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C0874A2D-A2FD-6643-8542-4D497D4CECB8}"/>
                  </a:ext>
                </a:extLst>
              </p:cNvPr>
              <p:cNvSpPr/>
              <p:nvPr/>
            </p:nvSpPr>
            <p:spPr>
              <a:xfrm>
                <a:off x="799038" y="4279703"/>
                <a:ext cx="53742" cy="83046"/>
              </a:xfrm>
              <a:custGeom>
                <a:avLst/>
                <a:gdLst>
                  <a:gd name="connsiteX0" fmla="*/ 1345 w 53742"/>
                  <a:gd name="connsiteY0" fmla="*/ 1055 h 83046"/>
                  <a:gd name="connsiteX1" fmla="*/ 51421 w 53742"/>
                  <a:gd name="connsiteY1" fmla="*/ 80817 h 83046"/>
                  <a:gd name="connsiteX2" fmla="*/ 1345 w 53742"/>
                  <a:gd name="connsiteY2" fmla="*/ 1055 h 83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742" h="83046">
                    <a:moveTo>
                      <a:pt x="1345" y="1055"/>
                    </a:moveTo>
                    <a:cubicBezTo>
                      <a:pt x="-5471" y="8115"/>
                      <a:pt x="13143" y="97030"/>
                      <a:pt x="51421" y="80817"/>
                    </a:cubicBezTo>
                    <a:cubicBezTo>
                      <a:pt x="65054" y="73233"/>
                      <a:pt x="13668" y="-11759"/>
                      <a:pt x="1345" y="1055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10A98EB6-6D25-FC46-9AB6-BB7909056C55}"/>
                  </a:ext>
                </a:extLst>
              </p:cNvPr>
              <p:cNvSpPr/>
              <p:nvPr/>
            </p:nvSpPr>
            <p:spPr>
              <a:xfrm>
                <a:off x="765647" y="4426333"/>
                <a:ext cx="45063" cy="82657"/>
              </a:xfrm>
              <a:custGeom>
                <a:avLst/>
                <a:gdLst>
                  <a:gd name="connsiteX0" fmla="*/ 3538 w 45063"/>
                  <a:gd name="connsiteY0" fmla="*/ 350 h 82657"/>
                  <a:gd name="connsiteX1" fmla="*/ 41029 w 45063"/>
                  <a:gd name="connsiteY1" fmla="*/ 81682 h 82657"/>
                  <a:gd name="connsiteX2" fmla="*/ 3538 w 45063"/>
                  <a:gd name="connsiteY2" fmla="*/ 350 h 82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063" h="82657">
                    <a:moveTo>
                      <a:pt x="3538" y="350"/>
                    </a:moveTo>
                    <a:cubicBezTo>
                      <a:pt x="17171" y="-8018"/>
                      <a:pt x="57808" y="72528"/>
                      <a:pt x="41029" y="81682"/>
                    </a:cubicBezTo>
                    <a:cubicBezTo>
                      <a:pt x="24249" y="90835"/>
                      <a:pt x="-11406" y="9503"/>
                      <a:pt x="3538" y="350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9EF3119F-2438-2C40-B526-04E509931668}"/>
                  </a:ext>
                </a:extLst>
              </p:cNvPr>
              <p:cNvSpPr/>
              <p:nvPr/>
            </p:nvSpPr>
            <p:spPr>
              <a:xfrm>
                <a:off x="874881" y="1665080"/>
                <a:ext cx="1553392" cy="2395478"/>
              </a:xfrm>
              <a:custGeom>
                <a:avLst/>
                <a:gdLst>
                  <a:gd name="connsiteX0" fmla="*/ 993346 w 1553392"/>
                  <a:gd name="connsiteY0" fmla="*/ 2394697 h 2395478"/>
                  <a:gd name="connsiteX1" fmla="*/ 1030575 w 1553392"/>
                  <a:gd name="connsiteY1" fmla="*/ 2311535 h 2395478"/>
                  <a:gd name="connsiteX2" fmla="*/ 1029264 w 1553392"/>
                  <a:gd name="connsiteY2" fmla="*/ 2091601 h 2395478"/>
                  <a:gd name="connsiteX3" fmla="*/ 1101887 w 1553392"/>
                  <a:gd name="connsiteY3" fmla="*/ 2044005 h 2395478"/>
                  <a:gd name="connsiteX4" fmla="*/ 1162711 w 1553392"/>
                  <a:gd name="connsiteY4" fmla="*/ 2087940 h 2395478"/>
                  <a:gd name="connsiteX5" fmla="*/ 1221176 w 1553392"/>
                  <a:gd name="connsiteY5" fmla="*/ 2041390 h 2395478"/>
                  <a:gd name="connsiteX6" fmla="*/ 1256308 w 1553392"/>
                  <a:gd name="connsiteY6" fmla="*/ 1815179 h 2395478"/>
                  <a:gd name="connsiteX7" fmla="*/ 1364325 w 1553392"/>
                  <a:gd name="connsiteY7" fmla="*/ 1245861 h 2395478"/>
                  <a:gd name="connsiteX8" fmla="*/ 1517436 w 1553392"/>
                  <a:gd name="connsiteY8" fmla="*/ 477791 h 2395478"/>
                  <a:gd name="connsiteX9" fmla="*/ 1553354 w 1553392"/>
                  <a:gd name="connsiteY9" fmla="*/ 294731 h 2395478"/>
                  <a:gd name="connsiteX10" fmla="*/ 1015106 w 1553392"/>
                  <a:gd name="connsiteY10" fmla="*/ 192216 h 2395478"/>
                  <a:gd name="connsiteX11" fmla="*/ 228578 w 1553392"/>
                  <a:gd name="connsiteY11" fmla="*/ -259 h 2395478"/>
                  <a:gd name="connsiteX12" fmla="*/ 126067 w 1553392"/>
                  <a:gd name="connsiteY12" fmla="*/ 442748 h 2395478"/>
                  <a:gd name="connsiteX13" fmla="*/ -39 w 1553392"/>
                  <a:gd name="connsiteY13" fmla="*/ 884447 h 2395478"/>
                  <a:gd name="connsiteX14" fmla="*/ 193184 w 1553392"/>
                  <a:gd name="connsiteY14" fmla="*/ 1166099 h 2395478"/>
                  <a:gd name="connsiteX15" fmla="*/ 551841 w 1553392"/>
                  <a:gd name="connsiteY15" fmla="*/ 1722864 h 2395478"/>
                  <a:gd name="connsiteX16" fmla="*/ 900273 w 1553392"/>
                  <a:gd name="connsiteY16" fmla="*/ 2253741 h 2395478"/>
                  <a:gd name="connsiteX17" fmla="*/ 992297 w 1553392"/>
                  <a:gd name="connsiteY17" fmla="*/ 2395220 h 239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53392" h="2395478">
                    <a:moveTo>
                      <a:pt x="993346" y="2394697"/>
                    </a:moveTo>
                    <a:cubicBezTo>
                      <a:pt x="1013717" y="2371265"/>
                      <a:pt x="1026668" y="2342316"/>
                      <a:pt x="1030575" y="2311535"/>
                    </a:cubicBezTo>
                    <a:cubicBezTo>
                      <a:pt x="1034507" y="2264986"/>
                      <a:pt x="1021398" y="2119061"/>
                      <a:pt x="1029264" y="2091601"/>
                    </a:cubicBezTo>
                    <a:cubicBezTo>
                      <a:pt x="1037129" y="2064142"/>
                      <a:pt x="1061774" y="2011577"/>
                      <a:pt x="1101887" y="2044005"/>
                    </a:cubicBezTo>
                    <a:cubicBezTo>
                      <a:pt x="1141999" y="2076433"/>
                      <a:pt x="1136756" y="2096308"/>
                      <a:pt x="1162711" y="2087940"/>
                    </a:cubicBezTo>
                    <a:cubicBezTo>
                      <a:pt x="1188667" y="2079571"/>
                      <a:pt x="1215147" y="2065711"/>
                      <a:pt x="1221176" y="2041390"/>
                    </a:cubicBezTo>
                    <a:cubicBezTo>
                      <a:pt x="1227207" y="2017069"/>
                      <a:pt x="1247394" y="1832178"/>
                      <a:pt x="1256308" y="1815179"/>
                    </a:cubicBezTo>
                    <a:cubicBezTo>
                      <a:pt x="1256308" y="1815179"/>
                      <a:pt x="1342826" y="1374788"/>
                      <a:pt x="1364325" y="1245861"/>
                    </a:cubicBezTo>
                    <a:cubicBezTo>
                      <a:pt x="1385823" y="1116934"/>
                      <a:pt x="1503016" y="544477"/>
                      <a:pt x="1517436" y="477791"/>
                    </a:cubicBezTo>
                    <a:cubicBezTo>
                      <a:pt x="1531855" y="411104"/>
                      <a:pt x="1553354" y="294731"/>
                      <a:pt x="1553354" y="294731"/>
                    </a:cubicBezTo>
                    <a:lnTo>
                      <a:pt x="1015106" y="192216"/>
                    </a:lnTo>
                    <a:cubicBezTo>
                      <a:pt x="939862" y="177833"/>
                      <a:pt x="228578" y="-259"/>
                      <a:pt x="228578" y="-259"/>
                    </a:cubicBezTo>
                    <a:cubicBezTo>
                      <a:pt x="228578" y="-259"/>
                      <a:pt x="145993" y="365863"/>
                      <a:pt x="126067" y="442748"/>
                    </a:cubicBezTo>
                    <a:cubicBezTo>
                      <a:pt x="106142" y="519634"/>
                      <a:pt x="9137" y="835021"/>
                      <a:pt x="-39" y="884447"/>
                    </a:cubicBezTo>
                    <a:cubicBezTo>
                      <a:pt x="26178" y="900138"/>
                      <a:pt x="161723" y="1113796"/>
                      <a:pt x="193184" y="1166099"/>
                    </a:cubicBezTo>
                    <a:cubicBezTo>
                      <a:pt x="224646" y="1218402"/>
                      <a:pt x="498095" y="1641795"/>
                      <a:pt x="551841" y="1722864"/>
                    </a:cubicBezTo>
                    <a:cubicBezTo>
                      <a:pt x="605587" y="1803934"/>
                      <a:pt x="866452" y="2195945"/>
                      <a:pt x="900273" y="2253741"/>
                    </a:cubicBezTo>
                    <a:cubicBezTo>
                      <a:pt x="934094" y="2311535"/>
                      <a:pt x="992297" y="2395220"/>
                      <a:pt x="992297" y="2395220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435C0FEE-7362-E749-BF53-4C57333E3BE9}"/>
                  </a:ext>
                </a:extLst>
              </p:cNvPr>
              <p:cNvSpPr/>
              <p:nvPr/>
            </p:nvSpPr>
            <p:spPr>
              <a:xfrm>
                <a:off x="177442" y="206087"/>
                <a:ext cx="1951427" cy="1619563"/>
              </a:xfrm>
              <a:custGeom>
                <a:avLst/>
                <a:gdLst>
                  <a:gd name="connsiteX0" fmla="*/ 1930152 w 1951427"/>
                  <a:gd name="connsiteY0" fmla="*/ 513619 h 1619563"/>
                  <a:gd name="connsiteX1" fmla="*/ 1877716 w 1951427"/>
                  <a:gd name="connsiteY1" fmla="*/ 433072 h 1619563"/>
                  <a:gd name="connsiteX2" fmla="*/ 1524041 w 1951427"/>
                  <a:gd name="connsiteY2" fmla="*/ 338404 h 1619563"/>
                  <a:gd name="connsiteX3" fmla="*/ 1104559 w 1951427"/>
                  <a:gd name="connsiteY3" fmla="*/ 319575 h 1619563"/>
                  <a:gd name="connsiteX4" fmla="*/ 903995 w 1951427"/>
                  <a:gd name="connsiteY4" fmla="*/ 267272 h 1619563"/>
                  <a:gd name="connsiteX5" fmla="*/ 804106 w 1951427"/>
                  <a:gd name="connsiteY5" fmla="*/ 281393 h 1619563"/>
                  <a:gd name="connsiteX6" fmla="*/ 723355 w 1951427"/>
                  <a:gd name="connsiteY6" fmla="*/ 264918 h 1619563"/>
                  <a:gd name="connsiteX7" fmla="*/ 666201 w 1951427"/>
                  <a:gd name="connsiteY7" fmla="*/ 226998 h 1619563"/>
                  <a:gd name="connsiteX8" fmla="*/ 649684 w 1951427"/>
                  <a:gd name="connsiteY8" fmla="*/ 98856 h 1619563"/>
                  <a:gd name="connsiteX9" fmla="*/ 579421 w 1951427"/>
                  <a:gd name="connsiteY9" fmla="*/ 30862 h 1619563"/>
                  <a:gd name="connsiteX10" fmla="*/ 517547 w 1951427"/>
                  <a:gd name="connsiteY10" fmla="*/ -259 h 1619563"/>
                  <a:gd name="connsiteX11" fmla="*/ 443351 w 1951427"/>
                  <a:gd name="connsiteY11" fmla="*/ 30862 h 1619563"/>
                  <a:gd name="connsiteX12" fmla="*/ 438632 w 1951427"/>
                  <a:gd name="connsiteY12" fmla="*/ 43938 h 1619563"/>
                  <a:gd name="connsiteX13" fmla="*/ 438632 w 1951427"/>
                  <a:gd name="connsiteY13" fmla="*/ 47860 h 1619563"/>
                  <a:gd name="connsiteX14" fmla="*/ 434437 w 1951427"/>
                  <a:gd name="connsiteY14" fmla="*/ 60151 h 1619563"/>
                  <a:gd name="connsiteX15" fmla="*/ 434437 w 1951427"/>
                  <a:gd name="connsiteY15" fmla="*/ 63813 h 1619563"/>
                  <a:gd name="connsiteX16" fmla="*/ 434437 w 1951427"/>
                  <a:gd name="connsiteY16" fmla="*/ 66689 h 1619563"/>
                  <a:gd name="connsiteX17" fmla="*/ 432340 w 1951427"/>
                  <a:gd name="connsiteY17" fmla="*/ 72181 h 1619563"/>
                  <a:gd name="connsiteX18" fmla="*/ 427883 w 1951427"/>
                  <a:gd name="connsiteY18" fmla="*/ 84734 h 1619563"/>
                  <a:gd name="connsiteX19" fmla="*/ 427883 w 1951427"/>
                  <a:gd name="connsiteY19" fmla="*/ 86565 h 1619563"/>
                  <a:gd name="connsiteX20" fmla="*/ 426310 w 1951427"/>
                  <a:gd name="connsiteY20" fmla="*/ 91272 h 1619563"/>
                  <a:gd name="connsiteX21" fmla="*/ 424999 w 1951427"/>
                  <a:gd name="connsiteY21" fmla="*/ 95194 h 1619563"/>
                  <a:gd name="connsiteX22" fmla="*/ 420018 w 1951427"/>
                  <a:gd name="connsiteY22" fmla="*/ 109316 h 1619563"/>
                  <a:gd name="connsiteX23" fmla="*/ 418183 w 1951427"/>
                  <a:gd name="connsiteY23" fmla="*/ 114285 h 1619563"/>
                  <a:gd name="connsiteX24" fmla="*/ 408482 w 1951427"/>
                  <a:gd name="connsiteY24" fmla="*/ 142268 h 1619563"/>
                  <a:gd name="connsiteX25" fmla="*/ 407171 w 1951427"/>
                  <a:gd name="connsiteY25" fmla="*/ 145667 h 1619563"/>
                  <a:gd name="connsiteX26" fmla="*/ 405336 w 1951427"/>
                  <a:gd name="connsiteY26" fmla="*/ 151420 h 1619563"/>
                  <a:gd name="connsiteX27" fmla="*/ 403501 w 1951427"/>
                  <a:gd name="connsiteY27" fmla="*/ 155866 h 1619563"/>
                  <a:gd name="connsiteX28" fmla="*/ 396946 w 1951427"/>
                  <a:gd name="connsiteY28" fmla="*/ 174957 h 1619563"/>
                  <a:gd name="connsiteX29" fmla="*/ 396946 w 1951427"/>
                  <a:gd name="connsiteY29" fmla="*/ 178618 h 1619563"/>
                  <a:gd name="connsiteX30" fmla="*/ 393800 w 1951427"/>
                  <a:gd name="connsiteY30" fmla="*/ 187509 h 1619563"/>
                  <a:gd name="connsiteX31" fmla="*/ 391178 w 1951427"/>
                  <a:gd name="connsiteY31" fmla="*/ 194832 h 1619563"/>
                  <a:gd name="connsiteX32" fmla="*/ 391178 w 1951427"/>
                  <a:gd name="connsiteY32" fmla="*/ 196924 h 1619563"/>
                  <a:gd name="connsiteX33" fmla="*/ 388294 w 1951427"/>
                  <a:gd name="connsiteY33" fmla="*/ 204508 h 1619563"/>
                  <a:gd name="connsiteX34" fmla="*/ 385935 w 1951427"/>
                  <a:gd name="connsiteY34" fmla="*/ 211307 h 1619563"/>
                  <a:gd name="connsiteX35" fmla="*/ 385935 w 1951427"/>
                  <a:gd name="connsiteY35" fmla="*/ 212615 h 1619563"/>
                  <a:gd name="connsiteX36" fmla="*/ 382264 w 1951427"/>
                  <a:gd name="connsiteY36" fmla="*/ 222552 h 1619563"/>
                  <a:gd name="connsiteX37" fmla="*/ 380691 w 1951427"/>
                  <a:gd name="connsiteY37" fmla="*/ 227260 h 1619563"/>
                  <a:gd name="connsiteX38" fmla="*/ 373613 w 1951427"/>
                  <a:gd name="connsiteY38" fmla="*/ 247135 h 1619563"/>
                  <a:gd name="connsiteX39" fmla="*/ 372040 w 1951427"/>
                  <a:gd name="connsiteY39" fmla="*/ 252103 h 1619563"/>
                  <a:gd name="connsiteX40" fmla="*/ 369156 w 1951427"/>
                  <a:gd name="connsiteY40" fmla="*/ 259688 h 1619563"/>
                  <a:gd name="connsiteX41" fmla="*/ 367058 w 1951427"/>
                  <a:gd name="connsiteY41" fmla="*/ 265703 h 1619563"/>
                  <a:gd name="connsiteX42" fmla="*/ 364961 w 1951427"/>
                  <a:gd name="connsiteY42" fmla="*/ 271717 h 1619563"/>
                  <a:gd name="connsiteX43" fmla="*/ 356309 w 1951427"/>
                  <a:gd name="connsiteY43" fmla="*/ 296300 h 1619563"/>
                  <a:gd name="connsiteX44" fmla="*/ 356309 w 1951427"/>
                  <a:gd name="connsiteY44" fmla="*/ 296300 h 1619563"/>
                  <a:gd name="connsiteX45" fmla="*/ 347657 w 1951427"/>
                  <a:gd name="connsiteY45" fmla="*/ 320359 h 1619563"/>
                  <a:gd name="connsiteX46" fmla="*/ 140800 w 1951427"/>
                  <a:gd name="connsiteY46" fmla="*/ 761535 h 1619563"/>
                  <a:gd name="connsiteX47" fmla="*/ 25967 w 1951427"/>
                  <a:gd name="connsiteY47" fmla="*/ 944596 h 1619563"/>
                  <a:gd name="connsiteX48" fmla="*/ 5517 w 1951427"/>
                  <a:gd name="connsiteY48" fmla="*/ 1101505 h 1619563"/>
                  <a:gd name="connsiteX49" fmla="*/ 22821 w 1951427"/>
                  <a:gd name="connsiteY49" fmla="*/ 1195127 h 1619563"/>
                  <a:gd name="connsiteX50" fmla="*/ 22821 w 1951427"/>
                  <a:gd name="connsiteY50" fmla="*/ 1195127 h 1619563"/>
                  <a:gd name="connsiteX51" fmla="*/ 509944 w 1951427"/>
                  <a:gd name="connsiteY51" fmla="*/ 1339484 h 1619563"/>
                  <a:gd name="connsiteX52" fmla="*/ 933096 w 1951427"/>
                  <a:gd name="connsiteY52" fmla="*/ 1457427 h 1619563"/>
                  <a:gd name="connsiteX53" fmla="*/ 1588536 w 1951427"/>
                  <a:gd name="connsiteY53" fmla="*/ 1619305 h 1619563"/>
                  <a:gd name="connsiteX54" fmla="*/ 1599023 w 1951427"/>
                  <a:gd name="connsiteY54" fmla="*/ 1560987 h 1619563"/>
                  <a:gd name="connsiteX55" fmla="*/ 1694193 w 1951427"/>
                  <a:gd name="connsiteY55" fmla="*/ 1186236 h 1619563"/>
                  <a:gd name="connsiteX56" fmla="*/ 1770224 w 1951427"/>
                  <a:gd name="connsiteY56" fmla="*/ 991930 h 1619563"/>
                  <a:gd name="connsiteX57" fmla="*/ 1739288 w 1951427"/>
                  <a:gd name="connsiteY57" fmla="*/ 942242 h 1619563"/>
                  <a:gd name="connsiteX58" fmla="*/ 1720411 w 1951427"/>
                  <a:gd name="connsiteY58" fmla="*/ 899353 h 1619563"/>
                  <a:gd name="connsiteX59" fmla="*/ 1791723 w 1951427"/>
                  <a:gd name="connsiteY59" fmla="*/ 792656 h 1619563"/>
                  <a:gd name="connsiteX60" fmla="*/ 1844158 w 1951427"/>
                  <a:gd name="connsiteY60" fmla="*/ 721523 h 1619563"/>
                  <a:gd name="connsiteX61" fmla="*/ 1951388 w 1951427"/>
                  <a:gd name="connsiteY61" fmla="*/ 595996 h 1619563"/>
                  <a:gd name="connsiteX62" fmla="*/ 1936968 w 1951427"/>
                  <a:gd name="connsiteY62" fmla="*/ 512834 h 1619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951427" h="1619563">
                    <a:moveTo>
                      <a:pt x="1930152" y="513619"/>
                    </a:moveTo>
                    <a:cubicBezTo>
                      <a:pt x="1906556" y="492436"/>
                      <a:pt x="1906556" y="487467"/>
                      <a:pt x="1877716" y="433072"/>
                    </a:cubicBezTo>
                    <a:cubicBezTo>
                      <a:pt x="1762962" y="390838"/>
                      <a:pt x="1644590" y="359142"/>
                      <a:pt x="1524041" y="338404"/>
                    </a:cubicBezTo>
                    <a:cubicBezTo>
                      <a:pt x="1395837" y="316959"/>
                      <a:pt x="1219392" y="331342"/>
                      <a:pt x="1104559" y="319575"/>
                    </a:cubicBezTo>
                    <a:cubicBezTo>
                      <a:pt x="1034744" y="316515"/>
                      <a:pt x="966377" y="298679"/>
                      <a:pt x="903995" y="267272"/>
                    </a:cubicBezTo>
                    <a:cubicBezTo>
                      <a:pt x="870806" y="251999"/>
                      <a:pt x="831734" y="257543"/>
                      <a:pt x="804106" y="281393"/>
                    </a:cubicBezTo>
                    <a:cubicBezTo>
                      <a:pt x="804106" y="281393"/>
                      <a:pt x="763731" y="274332"/>
                      <a:pt x="723355" y="264918"/>
                    </a:cubicBezTo>
                    <a:cubicBezTo>
                      <a:pt x="682980" y="255503"/>
                      <a:pt x="682980" y="250796"/>
                      <a:pt x="666201" y="226998"/>
                    </a:cubicBezTo>
                    <a:cubicBezTo>
                      <a:pt x="649422" y="203200"/>
                      <a:pt x="652044" y="129715"/>
                      <a:pt x="649684" y="98856"/>
                    </a:cubicBezTo>
                    <a:cubicBezTo>
                      <a:pt x="642078" y="64179"/>
                      <a:pt x="614406" y="37400"/>
                      <a:pt x="579421" y="30862"/>
                    </a:cubicBezTo>
                    <a:cubicBezTo>
                      <a:pt x="556677" y="25370"/>
                      <a:pt x="535506" y="14700"/>
                      <a:pt x="517547" y="-259"/>
                    </a:cubicBezTo>
                    <a:cubicBezTo>
                      <a:pt x="517547" y="21186"/>
                      <a:pt x="443351" y="30862"/>
                      <a:pt x="443351" y="30862"/>
                    </a:cubicBezTo>
                    <a:cubicBezTo>
                      <a:pt x="443351" y="30862"/>
                      <a:pt x="441516" y="35569"/>
                      <a:pt x="438632" y="43938"/>
                    </a:cubicBezTo>
                    <a:cubicBezTo>
                      <a:pt x="438745" y="45245"/>
                      <a:pt x="438745" y="46553"/>
                      <a:pt x="438632" y="47860"/>
                    </a:cubicBezTo>
                    <a:lnTo>
                      <a:pt x="434437" y="60151"/>
                    </a:lnTo>
                    <a:lnTo>
                      <a:pt x="434437" y="63813"/>
                    </a:lnTo>
                    <a:lnTo>
                      <a:pt x="434437" y="66689"/>
                    </a:lnTo>
                    <a:cubicBezTo>
                      <a:pt x="433583" y="68467"/>
                      <a:pt x="432880" y="70298"/>
                      <a:pt x="432340" y="72181"/>
                    </a:cubicBezTo>
                    <a:lnTo>
                      <a:pt x="427883" y="84734"/>
                    </a:lnTo>
                    <a:cubicBezTo>
                      <a:pt x="427996" y="85336"/>
                      <a:pt x="427996" y="85963"/>
                      <a:pt x="427883" y="86565"/>
                    </a:cubicBezTo>
                    <a:lnTo>
                      <a:pt x="426310" y="91272"/>
                    </a:lnTo>
                    <a:cubicBezTo>
                      <a:pt x="425678" y="92501"/>
                      <a:pt x="425238" y="93834"/>
                      <a:pt x="424999" y="95194"/>
                    </a:cubicBezTo>
                    <a:cubicBezTo>
                      <a:pt x="423164" y="99640"/>
                      <a:pt x="421591" y="104348"/>
                      <a:pt x="420018" y="109316"/>
                    </a:cubicBezTo>
                    <a:cubicBezTo>
                      <a:pt x="419291" y="110938"/>
                      <a:pt x="418678" y="112585"/>
                      <a:pt x="418183" y="114285"/>
                    </a:cubicBezTo>
                    <a:lnTo>
                      <a:pt x="408482" y="142268"/>
                    </a:lnTo>
                    <a:cubicBezTo>
                      <a:pt x="407976" y="143366"/>
                      <a:pt x="407538" y="144517"/>
                      <a:pt x="407171" y="145667"/>
                    </a:cubicBezTo>
                    <a:cubicBezTo>
                      <a:pt x="406442" y="147550"/>
                      <a:pt x="405829" y="149459"/>
                      <a:pt x="405336" y="151420"/>
                    </a:cubicBezTo>
                    <a:cubicBezTo>
                      <a:pt x="405336" y="152990"/>
                      <a:pt x="405336" y="154297"/>
                      <a:pt x="403501" y="155866"/>
                    </a:cubicBezTo>
                    <a:cubicBezTo>
                      <a:pt x="401403" y="162142"/>
                      <a:pt x="399306" y="168419"/>
                      <a:pt x="396946" y="174957"/>
                    </a:cubicBezTo>
                    <a:cubicBezTo>
                      <a:pt x="396946" y="174957"/>
                      <a:pt x="396946" y="177571"/>
                      <a:pt x="396946" y="178618"/>
                    </a:cubicBezTo>
                    <a:lnTo>
                      <a:pt x="393800" y="187509"/>
                    </a:lnTo>
                    <a:cubicBezTo>
                      <a:pt x="393800" y="189863"/>
                      <a:pt x="392227" y="192478"/>
                      <a:pt x="391178" y="194832"/>
                    </a:cubicBezTo>
                    <a:cubicBezTo>
                      <a:pt x="390130" y="197185"/>
                      <a:pt x="391178" y="194832"/>
                      <a:pt x="391178" y="196924"/>
                    </a:cubicBezTo>
                    <a:cubicBezTo>
                      <a:pt x="391178" y="199016"/>
                      <a:pt x="389343" y="202154"/>
                      <a:pt x="388294" y="204508"/>
                    </a:cubicBezTo>
                    <a:lnTo>
                      <a:pt x="385935" y="211307"/>
                    </a:lnTo>
                    <a:cubicBezTo>
                      <a:pt x="385961" y="211752"/>
                      <a:pt x="385961" y="212171"/>
                      <a:pt x="385935" y="212615"/>
                    </a:cubicBezTo>
                    <a:cubicBezTo>
                      <a:pt x="385935" y="215753"/>
                      <a:pt x="383575" y="219153"/>
                      <a:pt x="382264" y="222552"/>
                    </a:cubicBezTo>
                    <a:lnTo>
                      <a:pt x="380691" y="227260"/>
                    </a:lnTo>
                    <a:lnTo>
                      <a:pt x="373613" y="247135"/>
                    </a:lnTo>
                    <a:lnTo>
                      <a:pt x="372040" y="252103"/>
                    </a:lnTo>
                    <a:lnTo>
                      <a:pt x="369156" y="259688"/>
                    </a:lnTo>
                    <a:cubicBezTo>
                      <a:pt x="368574" y="261727"/>
                      <a:pt x="367874" y="263741"/>
                      <a:pt x="367058" y="265703"/>
                    </a:cubicBezTo>
                    <a:cubicBezTo>
                      <a:pt x="366476" y="267743"/>
                      <a:pt x="365776" y="269756"/>
                      <a:pt x="364961" y="271717"/>
                    </a:cubicBezTo>
                    <a:lnTo>
                      <a:pt x="356309" y="296300"/>
                    </a:lnTo>
                    <a:lnTo>
                      <a:pt x="356309" y="296300"/>
                    </a:lnTo>
                    <a:cubicBezTo>
                      <a:pt x="353163" y="304406"/>
                      <a:pt x="350541" y="312513"/>
                      <a:pt x="347657" y="320359"/>
                    </a:cubicBezTo>
                    <a:cubicBezTo>
                      <a:pt x="286491" y="470940"/>
                      <a:pt x="217442" y="618199"/>
                      <a:pt x="140800" y="761535"/>
                    </a:cubicBezTo>
                    <a:cubicBezTo>
                      <a:pt x="114583" y="811746"/>
                      <a:pt x="31997" y="915567"/>
                      <a:pt x="25967" y="944596"/>
                    </a:cubicBezTo>
                    <a:cubicBezTo>
                      <a:pt x="19937" y="973624"/>
                      <a:pt x="24656" y="1034034"/>
                      <a:pt x="5517" y="1101505"/>
                    </a:cubicBezTo>
                    <a:cubicBezTo>
                      <a:pt x="-13621" y="1168976"/>
                      <a:pt x="22821" y="1195127"/>
                      <a:pt x="22821" y="1195127"/>
                    </a:cubicBezTo>
                    <a:lnTo>
                      <a:pt x="22821" y="1195127"/>
                    </a:lnTo>
                    <a:lnTo>
                      <a:pt x="509944" y="1339484"/>
                    </a:lnTo>
                    <a:cubicBezTo>
                      <a:pt x="566574" y="1356482"/>
                      <a:pt x="933096" y="1457427"/>
                      <a:pt x="933096" y="1457427"/>
                    </a:cubicBezTo>
                    <a:cubicBezTo>
                      <a:pt x="933096" y="1457427"/>
                      <a:pt x="1360968" y="1564648"/>
                      <a:pt x="1588536" y="1619305"/>
                    </a:cubicBezTo>
                    <a:cubicBezTo>
                      <a:pt x="1591420" y="1599953"/>
                      <a:pt x="1594828" y="1579032"/>
                      <a:pt x="1599023" y="1560987"/>
                    </a:cubicBezTo>
                    <a:cubicBezTo>
                      <a:pt x="1610821" y="1508684"/>
                      <a:pt x="1665616" y="1276459"/>
                      <a:pt x="1694193" y="1186236"/>
                    </a:cubicBezTo>
                    <a:cubicBezTo>
                      <a:pt x="1722771" y="1096013"/>
                      <a:pt x="1770224" y="991930"/>
                      <a:pt x="1770224" y="991930"/>
                    </a:cubicBezTo>
                    <a:cubicBezTo>
                      <a:pt x="1755306" y="978697"/>
                      <a:pt x="1744557" y="961438"/>
                      <a:pt x="1739288" y="942242"/>
                    </a:cubicBezTo>
                    <a:cubicBezTo>
                      <a:pt x="1720411" y="942242"/>
                      <a:pt x="1710710" y="939889"/>
                      <a:pt x="1720411" y="899353"/>
                    </a:cubicBezTo>
                    <a:cubicBezTo>
                      <a:pt x="1730111" y="858819"/>
                      <a:pt x="1791723" y="792656"/>
                      <a:pt x="1791723" y="792656"/>
                    </a:cubicBezTo>
                    <a:cubicBezTo>
                      <a:pt x="1791723" y="792656"/>
                      <a:pt x="1808240" y="790302"/>
                      <a:pt x="1844158" y="721523"/>
                    </a:cubicBezTo>
                    <a:cubicBezTo>
                      <a:pt x="1872132" y="673640"/>
                      <a:pt x="1908444" y="631144"/>
                      <a:pt x="1951388" y="595996"/>
                    </a:cubicBezTo>
                    <a:cubicBezTo>
                      <a:pt x="1948242" y="568014"/>
                      <a:pt x="1943444" y="540241"/>
                      <a:pt x="1936968" y="512834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623905C7-32FC-5840-B46D-28B22432430B}"/>
                  </a:ext>
                </a:extLst>
              </p:cNvPr>
              <p:cNvSpPr/>
              <p:nvPr/>
            </p:nvSpPr>
            <p:spPr>
              <a:xfrm>
                <a:off x="10919106" y="2807378"/>
                <a:ext cx="68428" cy="77408"/>
              </a:xfrm>
              <a:custGeom>
                <a:avLst/>
                <a:gdLst>
                  <a:gd name="connsiteX0" fmla="*/ 33519 w 68428"/>
                  <a:gd name="connsiteY0" fmla="*/ 57536 h 77408"/>
                  <a:gd name="connsiteX1" fmla="*/ 36928 w 68428"/>
                  <a:gd name="connsiteY1" fmla="*/ 77150 h 77408"/>
                  <a:gd name="connsiteX2" fmla="*/ 68389 w 68428"/>
                  <a:gd name="connsiteY2" fmla="*/ 48645 h 77408"/>
                  <a:gd name="connsiteX3" fmla="*/ 31160 w 68428"/>
                  <a:gd name="connsiteY3" fmla="*/ -259 h 77408"/>
                  <a:gd name="connsiteX4" fmla="*/ 2845 w 68428"/>
                  <a:gd name="connsiteY4" fmla="*/ 21970 h 77408"/>
                  <a:gd name="connsiteX5" fmla="*/ -39 w 68428"/>
                  <a:gd name="connsiteY5" fmla="*/ 24847 h 77408"/>
                  <a:gd name="connsiteX6" fmla="*/ 33519 w 68428"/>
                  <a:gd name="connsiteY6" fmla="*/ 57536 h 7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428" h="77408">
                    <a:moveTo>
                      <a:pt x="33519" y="57536"/>
                    </a:moveTo>
                    <a:cubicBezTo>
                      <a:pt x="35800" y="63813"/>
                      <a:pt x="36954" y="70455"/>
                      <a:pt x="36928" y="77150"/>
                    </a:cubicBezTo>
                    <a:cubicBezTo>
                      <a:pt x="51112" y="72756"/>
                      <a:pt x="62648" y="62322"/>
                      <a:pt x="68389" y="48645"/>
                    </a:cubicBezTo>
                    <a:cubicBezTo>
                      <a:pt x="68389" y="48645"/>
                      <a:pt x="38501" y="9679"/>
                      <a:pt x="31160" y="-259"/>
                    </a:cubicBezTo>
                    <a:cubicBezTo>
                      <a:pt x="20410" y="5338"/>
                      <a:pt x="10815" y="12870"/>
                      <a:pt x="2845" y="21970"/>
                    </a:cubicBezTo>
                    <a:cubicBezTo>
                      <a:pt x="1796" y="22833"/>
                      <a:pt x="826" y="23801"/>
                      <a:pt x="-39" y="24847"/>
                    </a:cubicBezTo>
                    <a:cubicBezTo>
                      <a:pt x="14617" y="31515"/>
                      <a:pt x="26494" y="43075"/>
                      <a:pt x="33519" y="57536"/>
                    </a:cubicBezTo>
                  </a:path>
                </a:pathLst>
              </a:custGeom>
              <a:noFill/>
              <a:ln w="6350" cap="flat">
                <a:solidFill>
                  <a:srgbClr val="4D4A4A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5D675B6-DFF0-E346-8BAC-4E019FA19BC4}"/>
                </a:ext>
              </a:extLst>
            </p:cNvPr>
            <p:cNvSpPr/>
            <p:nvPr/>
          </p:nvSpPr>
          <p:spPr>
            <a:xfrm>
              <a:off x="9167827" y="2719765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6013949-60E9-2C4A-8BBE-403B87819D7F}"/>
                </a:ext>
              </a:extLst>
            </p:cNvPr>
            <p:cNvSpPr/>
            <p:nvPr/>
          </p:nvSpPr>
          <p:spPr>
            <a:xfrm>
              <a:off x="10804522" y="3186803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E222413-1E67-0B4C-BAC9-9A66FB4CA114}"/>
                </a:ext>
              </a:extLst>
            </p:cNvPr>
            <p:cNvSpPr/>
            <p:nvPr/>
          </p:nvSpPr>
          <p:spPr>
            <a:xfrm>
              <a:off x="8728558" y="2826202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20BD1AF-E028-C242-8382-8D6DE81E0BE9}"/>
                </a:ext>
              </a:extLst>
            </p:cNvPr>
            <p:cNvSpPr/>
            <p:nvPr/>
          </p:nvSpPr>
          <p:spPr>
            <a:xfrm>
              <a:off x="8791563" y="2785782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F5C4C8C-7A08-B149-952D-E41480E9EA20}"/>
                </a:ext>
              </a:extLst>
            </p:cNvPr>
            <p:cNvSpPr/>
            <p:nvPr/>
          </p:nvSpPr>
          <p:spPr>
            <a:xfrm>
              <a:off x="10125236" y="3139859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9EFFB0D-1CF6-C643-854A-15A339A95F3D}"/>
                </a:ext>
              </a:extLst>
            </p:cNvPr>
            <p:cNvSpPr/>
            <p:nvPr/>
          </p:nvSpPr>
          <p:spPr>
            <a:xfrm>
              <a:off x="10616390" y="1537884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1F0EC01-E241-5B48-93F0-498D0EA4E441}"/>
                </a:ext>
              </a:extLst>
            </p:cNvPr>
            <p:cNvSpPr/>
            <p:nvPr/>
          </p:nvSpPr>
          <p:spPr>
            <a:xfrm>
              <a:off x="10433322" y="4769852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08838C8-8717-714F-BF9B-A4F3D560BF52}"/>
                </a:ext>
              </a:extLst>
            </p:cNvPr>
            <p:cNvSpPr/>
            <p:nvPr/>
          </p:nvSpPr>
          <p:spPr>
            <a:xfrm>
              <a:off x="10616995" y="4681393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9331C5E-9696-F04E-B52E-6736F437346B}"/>
                </a:ext>
              </a:extLst>
            </p:cNvPr>
            <p:cNvSpPr/>
            <p:nvPr/>
          </p:nvSpPr>
          <p:spPr>
            <a:xfrm>
              <a:off x="11187458" y="2928487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25C6A79-2F3B-2840-B729-747902FF84B5}"/>
                </a:ext>
              </a:extLst>
            </p:cNvPr>
            <p:cNvSpPr/>
            <p:nvPr/>
          </p:nvSpPr>
          <p:spPr>
            <a:xfrm>
              <a:off x="10895962" y="2674045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996A023-C6A9-0841-B008-537573989210}"/>
                </a:ext>
              </a:extLst>
            </p:cNvPr>
            <p:cNvSpPr/>
            <p:nvPr/>
          </p:nvSpPr>
          <p:spPr>
            <a:xfrm>
              <a:off x="11303105" y="2336568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7D0B3E0-5084-2C46-B606-CB4B1FD7B5BD}"/>
                </a:ext>
              </a:extLst>
            </p:cNvPr>
            <p:cNvSpPr/>
            <p:nvPr/>
          </p:nvSpPr>
          <p:spPr>
            <a:xfrm>
              <a:off x="11410417" y="2382288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75DB742-A55C-6842-AF83-2CB842A9D19A}"/>
                </a:ext>
              </a:extLst>
            </p:cNvPr>
            <p:cNvSpPr/>
            <p:nvPr/>
          </p:nvSpPr>
          <p:spPr>
            <a:xfrm>
              <a:off x="11291148" y="2161536"/>
              <a:ext cx="91440" cy="91440"/>
            </a:xfrm>
            <a:prstGeom prst="ellipse">
              <a:avLst/>
            </a:prstGeom>
            <a:solidFill>
              <a:srgbClr val="3C3B3B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FC7A7AB-A9B7-AB46-96BE-2BB7F469C4F5}"/>
                </a:ext>
              </a:extLst>
            </p:cNvPr>
            <p:cNvSpPr/>
            <p:nvPr/>
          </p:nvSpPr>
          <p:spPr>
            <a:xfrm>
              <a:off x="9491266" y="4626006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376E1F7-C02F-E042-B3C8-D44FF56336DC}"/>
                </a:ext>
              </a:extLst>
            </p:cNvPr>
            <p:cNvSpPr/>
            <p:nvPr/>
          </p:nvSpPr>
          <p:spPr>
            <a:xfrm>
              <a:off x="11456137" y="1978530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80664F4-E919-1241-90A5-05F70D97EFD7}"/>
                </a:ext>
              </a:extLst>
            </p:cNvPr>
            <p:cNvSpPr/>
            <p:nvPr/>
          </p:nvSpPr>
          <p:spPr>
            <a:xfrm>
              <a:off x="11838198" y="1738770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E65E30A-9414-154F-BD4A-5083EC75340A}"/>
                </a:ext>
              </a:extLst>
            </p:cNvPr>
            <p:cNvSpPr/>
            <p:nvPr/>
          </p:nvSpPr>
          <p:spPr>
            <a:xfrm>
              <a:off x="9310537" y="2063103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1F67C04-02B7-1E46-A495-5CD4B65085F4}"/>
                </a:ext>
              </a:extLst>
            </p:cNvPr>
            <p:cNvSpPr/>
            <p:nvPr/>
          </p:nvSpPr>
          <p:spPr>
            <a:xfrm>
              <a:off x="12062302" y="1069660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6112348-5F63-6E46-94E9-686FA3FEEED3}"/>
                </a:ext>
              </a:extLst>
            </p:cNvPr>
            <p:cNvSpPr/>
            <p:nvPr/>
          </p:nvSpPr>
          <p:spPr>
            <a:xfrm>
              <a:off x="11970862" y="1925943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6" name="Diamond 25">
              <a:extLst>
                <a:ext uri="{FF2B5EF4-FFF2-40B4-BE49-F238E27FC236}">
                  <a16:creationId xmlns:a16="http://schemas.microsoft.com/office/drawing/2014/main" id="{797E4515-1C63-EE4C-A9A9-8EFB94163B97}"/>
                </a:ext>
              </a:extLst>
            </p:cNvPr>
            <p:cNvSpPr/>
            <p:nvPr/>
          </p:nvSpPr>
          <p:spPr>
            <a:xfrm>
              <a:off x="11508876" y="2024250"/>
              <a:ext cx="91440" cy="91440"/>
            </a:xfrm>
            <a:prstGeom prst="diamond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13483A2A-AA0C-AB45-8DFD-2B58C9790C6E}"/>
                </a:ext>
              </a:extLst>
            </p:cNvPr>
            <p:cNvSpPr/>
            <p:nvPr/>
          </p:nvSpPr>
          <p:spPr>
            <a:xfrm>
              <a:off x="9482125" y="4769283"/>
              <a:ext cx="91440" cy="91440"/>
            </a:xfrm>
            <a:prstGeom prst="diamond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8" name="Diamond 27">
              <a:extLst>
                <a:ext uri="{FF2B5EF4-FFF2-40B4-BE49-F238E27FC236}">
                  <a16:creationId xmlns:a16="http://schemas.microsoft.com/office/drawing/2014/main" id="{48044CD1-556A-0440-9B35-AD47918228CA}"/>
                </a:ext>
              </a:extLst>
            </p:cNvPr>
            <p:cNvSpPr/>
            <p:nvPr/>
          </p:nvSpPr>
          <p:spPr>
            <a:xfrm>
              <a:off x="9982577" y="3036634"/>
              <a:ext cx="91440" cy="91440"/>
            </a:xfrm>
            <a:prstGeom prst="diamond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Diamond 28">
              <a:extLst>
                <a:ext uri="{FF2B5EF4-FFF2-40B4-BE49-F238E27FC236}">
                  <a16:creationId xmlns:a16="http://schemas.microsoft.com/office/drawing/2014/main" id="{934F20C8-F8EA-EC4F-B0CA-1A271E31EE8E}"/>
                </a:ext>
              </a:extLst>
            </p:cNvPr>
            <p:cNvSpPr/>
            <p:nvPr/>
          </p:nvSpPr>
          <p:spPr>
            <a:xfrm>
              <a:off x="10404887" y="2245128"/>
              <a:ext cx="91440" cy="91440"/>
            </a:xfrm>
            <a:prstGeom prst="diamond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0" name="Diamond 29">
              <a:extLst>
                <a:ext uri="{FF2B5EF4-FFF2-40B4-BE49-F238E27FC236}">
                  <a16:creationId xmlns:a16="http://schemas.microsoft.com/office/drawing/2014/main" id="{7791F47A-4C1D-F140-9E0C-CE1E77A2B5EF}"/>
                </a:ext>
              </a:extLst>
            </p:cNvPr>
            <p:cNvSpPr/>
            <p:nvPr/>
          </p:nvSpPr>
          <p:spPr>
            <a:xfrm>
              <a:off x="10850242" y="2780482"/>
              <a:ext cx="91440" cy="91440"/>
            </a:xfrm>
            <a:prstGeom prst="diamond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1" name="Diamond 30">
              <a:extLst>
                <a:ext uri="{FF2B5EF4-FFF2-40B4-BE49-F238E27FC236}">
                  <a16:creationId xmlns:a16="http://schemas.microsoft.com/office/drawing/2014/main" id="{9A152B7B-566C-F140-90E9-A0FDB2CE0B34}"/>
                </a:ext>
              </a:extLst>
            </p:cNvPr>
            <p:cNvSpPr/>
            <p:nvPr/>
          </p:nvSpPr>
          <p:spPr>
            <a:xfrm>
              <a:off x="9478563" y="2382288"/>
              <a:ext cx="91440" cy="91440"/>
            </a:xfrm>
            <a:prstGeom prst="diamond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2" name="Diamond 31">
              <a:extLst>
                <a:ext uri="{FF2B5EF4-FFF2-40B4-BE49-F238E27FC236}">
                  <a16:creationId xmlns:a16="http://schemas.microsoft.com/office/drawing/2014/main" id="{AF086C41-B519-2749-88F5-C6BE13C80120}"/>
                </a:ext>
              </a:extLst>
            </p:cNvPr>
            <p:cNvSpPr/>
            <p:nvPr/>
          </p:nvSpPr>
          <p:spPr>
            <a:xfrm>
              <a:off x="11883918" y="905284"/>
              <a:ext cx="91440" cy="91440"/>
            </a:xfrm>
            <a:prstGeom prst="diamond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3" name="Diamond 32">
              <a:extLst>
                <a:ext uri="{FF2B5EF4-FFF2-40B4-BE49-F238E27FC236}">
                  <a16:creationId xmlns:a16="http://schemas.microsoft.com/office/drawing/2014/main" id="{FB057AD9-6671-004E-B340-331E9669986F}"/>
                </a:ext>
              </a:extLst>
            </p:cNvPr>
            <p:cNvSpPr/>
            <p:nvPr/>
          </p:nvSpPr>
          <p:spPr>
            <a:xfrm>
              <a:off x="8943322" y="3922974"/>
              <a:ext cx="91440" cy="91440"/>
            </a:xfrm>
            <a:prstGeom prst="diamond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D6C733D-2A38-074C-A38E-638C4D7A4FB1}"/>
                </a:ext>
              </a:extLst>
            </p:cNvPr>
            <p:cNvSpPr/>
            <p:nvPr/>
          </p:nvSpPr>
          <p:spPr>
            <a:xfrm>
              <a:off x="10956922" y="3339203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5" name="Diamond 34">
              <a:extLst>
                <a:ext uri="{FF2B5EF4-FFF2-40B4-BE49-F238E27FC236}">
                  <a16:creationId xmlns:a16="http://schemas.microsoft.com/office/drawing/2014/main" id="{3C7D4603-A883-A345-9E9C-6C95D1C6B710}"/>
                </a:ext>
              </a:extLst>
            </p:cNvPr>
            <p:cNvSpPr/>
            <p:nvPr/>
          </p:nvSpPr>
          <p:spPr>
            <a:xfrm>
              <a:off x="11002642" y="2932882"/>
              <a:ext cx="91440" cy="91440"/>
            </a:xfrm>
            <a:prstGeom prst="diamond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CEFD24E-40E5-B44B-91FE-05D58A65CFD1}"/>
                </a:ext>
              </a:extLst>
            </p:cNvPr>
            <p:cNvSpPr/>
            <p:nvPr/>
          </p:nvSpPr>
          <p:spPr>
            <a:xfrm>
              <a:off x="8298823" y="2161536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7BB7D3-BD67-7F4B-BD89-8D8336319351}"/>
                </a:ext>
              </a:extLst>
            </p:cNvPr>
            <p:cNvSpPr/>
            <p:nvPr/>
          </p:nvSpPr>
          <p:spPr>
            <a:xfrm>
              <a:off x="9320227" y="2872165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409D72D-6C9B-F048-B8A7-699BDDF1B6B8}"/>
                </a:ext>
              </a:extLst>
            </p:cNvPr>
            <p:cNvSpPr/>
            <p:nvPr/>
          </p:nvSpPr>
          <p:spPr>
            <a:xfrm>
              <a:off x="8282951" y="2245438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7A016B5-B8CA-4747-907A-F1512032EDA1}"/>
                </a:ext>
              </a:extLst>
            </p:cNvPr>
            <p:cNvSpPr/>
            <p:nvPr/>
          </p:nvSpPr>
          <p:spPr>
            <a:xfrm>
              <a:off x="8352479" y="2245438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059E6A7-6EF8-CF40-8A30-FEDB2BD21258}"/>
                </a:ext>
              </a:extLst>
            </p:cNvPr>
            <p:cNvSpPr/>
            <p:nvPr/>
          </p:nvSpPr>
          <p:spPr>
            <a:xfrm>
              <a:off x="8314695" y="2302347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054E541-4B98-5A40-B6FB-6430D3F2C881}"/>
                </a:ext>
              </a:extLst>
            </p:cNvPr>
            <p:cNvSpPr/>
            <p:nvPr/>
          </p:nvSpPr>
          <p:spPr>
            <a:xfrm>
              <a:off x="5310821" y="3094139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0DB7A49-057C-AA49-A279-F2055866D76F}"/>
                </a:ext>
              </a:extLst>
            </p:cNvPr>
            <p:cNvSpPr/>
            <p:nvPr/>
          </p:nvSpPr>
          <p:spPr>
            <a:xfrm>
              <a:off x="5356541" y="3035389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ECEC9CD-769D-2341-B4DE-E762D2D7CC12}"/>
                </a:ext>
              </a:extLst>
            </p:cNvPr>
            <p:cNvSpPr/>
            <p:nvPr/>
          </p:nvSpPr>
          <p:spPr>
            <a:xfrm>
              <a:off x="6174950" y="3831534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CC62144-F069-2B42-883D-955C4533499B}"/>
                </a:ext>
              </a:extLst>
            </p:cNvPr>
            <p:cNvSpPr/>
            <p:nvPr/>
          </p:nvSpPr>
          <p:spPr>
            <a:xfrm>
              <a:off x="6699205" y="3071551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3F11508-BBD3-A04B-A38C-4F18DB631AC2}"/>
                </a:ext>
              </a:extLst>
            </p:cNvPr>
            <p:cNvSpPr/>
            <p:nvPr/>
          </p:nvSpPr>
          <p:spPr>
            <a:xfrm>
              <a:off x="5170941" y="4815003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75A7F11-612E-A74F-8935-F5A88939BD35}"/>
                </a:ext>
              </a:extLst>
            </p:cNvPr>
            <p:cNvSpPr/>
            <p:nvPr/>
          </p:nvSpPr>
          <p:spPr>
            <a:xfrm>
              <a:off x="6943435" y="6079050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8B5A5D9-EBF9-6E4F-B8E9-AE183EA7C505}"/>
                </a:ext>
              </a:extLst>
            </p:cNvPr>
            <p:cNvSpPr/>
            <p:nvPr/>
          </p:nvSpPr>
          <p:spPr>
            <a:xfrm>
              <a:off x="6476508" y="2473728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7688D99-A5F6-C74A-A133-94FE5EC024BB}"/>
                </a:ext>
              </a:extLst>
            </p:cNvPr>
            <p:cNvSpPr/>
            <p:nvPr/>
          </p:nvSpPr>
          <p:spPr>
            <a:xfrm>
              <a:off x="6430788" y="2452114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BEB7000-33EE-E54A-98D7-A35A938EC0D7}"/>
                </a:ext>
              </a:extLst>
            </p:cNvPr>
            <p:cNvSpPr/>
            <p:nvPr/>
          </p:nvSpPr>
          <p:spPr>
            <a:xfrm>
              <a:off x="6441420" y="2508641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214012C-8CD3-AD4B-9FD1-4FC00AD89624}"/>
                </a:ext>
              </a:extLst>
            </p:cNvPr>
            <p:cNvSpPr/>
            <p:nvPr/>
          </p:nvSpPr>
          <p:spPr>
            <a:xfrm>
              <a:off x="2850377" y="192474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7813F47-8529-2348-906E-E05A0A607A59}"/>
                </a:ext>
              </a:extLst>
            </p:cNvPr>
            <p:cNvSpPr/>
            <p:nvPr/>
          </p:nvSpPr>
          <p:spPr>
            <a:xfrm>
              <a:off x="3169104" y="48402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4EA6A20-4E20-C846-9C6B-B4D39C970C5E}"/>
                </a:ext>
              </a:extLst>
            </p:cNvPr>
            <p:cNvSpPr/>
            <p:nvPr/>
          </p:nvSpPr>
          <p:spPr>
            <a:xfrm>
              <a:off x="4696346" y="1161100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594298A-7C7C-AE47-BD95-F8DBC28925DC}"/>
                </a:ext>
              </a:extLst>
            </p:cNvPr>
            <p:cNvSpPr/>
            <p:nvPr/>
          </p:nvSpPr>
          <p:spPr>
            <a:xfrm>
              <a:off x="3373385" y="1331952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0A863BE-84D0-0249-AAB8-91B218D19DC2}"/>
                </a:ext>
              </a:extLst>
            </p:cNvPr>
            <p:cNvSpPr/>
            <p:nvPr/>
          </p:nvSpPr>
          <p:spPr>
            <a:xfrm>
              <a:off x="3327665" y="1423392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49563C8-0458-3845-BDE2-15E5C9D60D68}"/>
                </a:ext>
              </a:extLst>
            </p:cNvPr>
            <p:cNvSpPr/>
            <p:nvPr/>
          </p:nvSpPr>
          <p:spPr>
            <a:xfrm>
              <a:off x="3503083" y="1492164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E1C63E6-C913-CF47-8286-20A67195E98B}"/>
                </a:ext>
              </a:extLst>
            </p:cNvPr>
            <p:cNvSpPr/>
            <p:nvPr/>
          </p:nvSpPr>
          <p:spPr>
            <a:xfrm>
              <a:off x="1829448" y="2404559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5521429-614B-5F45-BF5B-FF0FF5E70B82}"/>
                </a:ext>
              </a:extLst>
            </p:cNvPr>
            <p:cNvSpPr/>
            <p:nvPr/>
          </p:nvSpPr>
          <p:spPr>
            <a:xfrm>
              <a:off x="561609" y="543334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DC8FD20-56B7-A040-941C-384DA06DFBD2}"/>
                </a:ext>
              </a:extLst>
            </p:cNvPr>
            <p:cNvSpPr/>
            <p:nvPr/>
          </p:nvSpPr>
          <p:spPr>
            <a:xfrm>
              <a:off x="2669269" y="1693050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DC58DD1-D61B-2746-97B0-BE56317304E5}"/>
                </a:ext>
              </a:extLst>
            </p:cNvPr>
            <p:cNvSpPr/>
            <p:nvPr/>
          </p:nvSpPr>
          <p:spPr>
            <a:xfrm>
              <a:off x="320672" y="1400724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E45CC46-F0CF-F041-A830-FBC7A67D58A0}"/>
                </a:ext>
              </a:extLst>
            </p:cNvPr>
            <p:cNvSpPr/>
            <p:nvPr/>
          </p:nvSpPr>
          <p:spPr>
            <a:xfrm>
              <a:off x="892350" y="4084202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5948378-2903-4C47-AC01-B107CD8CC963}"/>
                </a:ext>
              </a:extLst>
            </p:cNvPr>
            <p:cNvSpPr/>
            <p:nvPr/>
          </p:nvSpPr>
          <p:spPr>
            <a:xfrm>
              <a:off x="897287" y="3992762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CF6F7A5-7109-844B-9196-F0B049785750}"/>
                </a:ext>
              </a:extLst>
            </p:cNvPr>
            <p:cNvSpPr/>
            <p:nvPr/>
          </p:nvSpPr>
          <p:spPr>
            <a:xfrm>
              <a:off x="947944" y="4129922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755CC71-FB86-6D4D-AE70-B31EC742ED24}"/>
                </a:ext>
              </a:extLst>
            </p:cNvPr>
            <p:cNvSpPr/>
            <p:nvPr/>
          </p:nvSpPr>
          <p:spPr>
            <a:xfrm>
              <a:off x="1072705" y="4014414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1DFD1E0-05CB-3F44-A728-67F515ABA927}"/>
                </a:ext>
              </a:extLst>
            </p:cNvPr>
            <p:cNvSpPr/>
            <p:nvPr/>
          </p:nvSpPr>
          <p:spPr>
            <a:xfrm>
              <a:off x="1555846" y="3563699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2C48B4E-2A2F-0B4A-A83C-3B5B4A51BB82}"/>
                </a:ext>
              </a:extLst>
            </p:cNvPr>
            <p:cNvSpPr/>
            <p:nvPr/>
          </p:nvSpPr>
          <p:spPr>
            <a:xfrm>
              <a:off x="3464825" y="4088787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451B61C-8F52-2C40-AF65-C657809182A0}"/>
                </a:ext>
              </a:extLst>
            </p:cNvPr>
            <p:cNvSpPr/>
            <p:nvPr/>
          </p:nvSpPr>
          <p:spPr>
            <a:xfrm>
              <a:off x="1225105" y="4166814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5EF6110-81C5-A044-8A48-A17830A74B34}"/>
                </a:ext>
              </a:extLst>
            </p:cNvPr>
            <p:cNvSpPr/>
            <p:nvPr/>
          </p:nvSpPr>
          <p:spPr>
            <a:xfrm>
              <a:off x="5254919" y="4772833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4795A15-8B13-0D4F-B1A3-6505AF832CE1}"/>
                </a:ext>
              </a:extLst>
            </p:cNvPr>
            <p:cNvSpPr/>
            <p:nvPr/>
          </p:nvSpPr>
          <p:spPr>
            <a:xfrm>
              <a:off x="5247618" y="4935437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9" name="Diamond 68">
              <a:extLst>
                <a:ext uri="{FF2B5EF4-FFF2-40B4-BE49-F238E27FC236}">
                  <a16:creationId xmlns:a16="http://schemas.microsoft.com/office/drawing/2014/main" id="{D4309203-6276-B246-958E-1B1206E396A9}"/>
                </a:ext>
              </a:extLst>
            </p:cNvPr>
            <p:cNvSpPr/>
            <p:nvPr/>
          </p:nvSpPr>
          <p:spPr>
            <a:xfrm>
              <a:off x="6316488" y="2382288"/>
              <a:ext cx="91440" cy="91440"/>
            </a:xfrm>
            <a:prstGeom prst="diamond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0" name="Diamond 69">
              <a:extLst>
                <a:ext uri="{FF2B5EF4-FFF2-40B4-BE49-F238E27FC236}">
                  <a16:creationId xmlns:a16="http://schemas.microsoft.com/office/drawing/2014/main" id="{67DEDCD5-4FDD-4C42-8D0F-1505B1556A1A}"/>
                </a:ext>
              </a:extLst>
            </p:cNvPr>
            <p:cNvSpPr/>
            <p:nvPr/>
          </p:nvSpPr>
          <p:spPr>
            <a:xfrm>
              <a:off x="8398673" y="2313119"/>
              <a:ext cx="91440" cy="91440"/>
            </a:xfrm>
            <a:prstGeom prst="diamond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1" name="Diamond 70">
              <a:extLst>
                <a:ext uri="{FF2B5EF4-FFF2-40B4-BE49-F238E27FC236}">
                  <a16:creationId xmlns:a16="http://schemas.microsoft.com/office/drawing/2014/main" id="{A33BAB52-F12D-A44E-B3D7-FC2D01E40B43}"/>
                </a:ext>
              </a:extLst>
            </p:cNvPr>
            <p:cNvSpPr/>
            <p:nvPr/>
          </p:nvSpPr>
          <p:spPr>
            <a:xfrm>
              <a:off x="6699205" y="1647330"/>
              <a:ext cx="91440" cy="91440"/>
            </a:xfrm>
            <a:prstGeom prst="diamond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2" name="Diamond 71">
              <a:extLst>
                <a:ext uri="{FF2B5EF4-FFF2-40B4-BE49-F238E27FC236}">
                  <a16:creationId xmlns:a16="http://schemas.microsoft.com/office/drawing/2014/main" id="{216BCC39-D3D3-CF42-9618-BC41F61464AB}"/>
                </a:ext>
              </a:extLst>
            </p:cNvPr>
            <p:cNvSpPr/>
            <p:nvPr/>
          </p:nvSpPr>
          <p:spPr>
            <a:xfrm>
              <a:off x="6772413" y="1693050"/>
              <a:ext cx="91440" cy="91440"/>
            </a:xfrm>
            <a:prstGeom prst="diamond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3" name="Diamond 72">
              <a:extLst>
                <a:ext uri="{FF2B5EF4-FFF2-40B4-BE49-F238E27FC236}">
                  <a16:creationId xmlns:a16="http://schemas.microsoft.com/office/drawing/2014/main" id="{FCDACD9F-701E-5846-9010-D86DB50898A5}"/>
                </a:ext>
              </a:extLst>
            </p:cNvPr>
            <p:cNvSpPr/>
            <p:nvPr/>
          </p:nvSpPr>
          <p:spPr>
            <a:xfrm>
              <a:off x="5704551" y="4258254"/>
              <a:ext cx="91440" cy="91440"/>
            </a:xfrm>
            <a:prstGeom prst="diamond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4" name="Diamond 73">
              <a:extLst>
                <a:ext uri="{FF2B5EF4-FFF2-40B4-BE49-F238E27FC236}">
                  <a16:creationId xmlns:a16="http://schemas.microsoft.com/office/drawing/2014/main" id="{2DA774F9-673F-D04E-BAE5-D950A50F9847}"/>
                </a:ext>
              </a:extLst>
            </p:cNvPr>
            <p:cNvSpPr/>
            <p:nvPr/>
          </p:nvSpPr>
          <p:spPr>
            <a:xfrm>
              <a:off x="5778237" y="4088787"/>
              <a:ext cx="91440" cy="91440"/>
            </a:xfrm>
            <a:prstGeom prst="diamond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5" name="Diamond 74">
              <a:extLst>
                <a:ext uri="{FF2B5EF4-FFF2-40B4-BE49-F238E27FC236}">
                  <a16:creationId xmlns:a16="http://schemas.microsoft.com/office/drawing/2014/main" id="{C06EEBAB-BBBA-4944-87DC-B3058984A84A}"/>
                </a:ext>
              </a:extLst>
            </p:cNvPr>
            <p:cNvSpPr/>
            <p:nvPr/>
          </p:nvSpPr>
          <p:spPr>
            <a:xfrm>
              <a:off x="6726693" y="4626006"/>
              <a:ext cx="91440" cy="91440"/>
            </a:xfrm>
            <a:prstGeom prst="diamond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6" name="Diamond 75">
              <a:extLst>
                <a:ext uri="{FF2B5EF4-FFF2-40B4-BE49-F238E27FC236}">
                  <a16:creationId xmlns:a16="http://schemas.microsoft.com/office/drawing/2014/main" id="{A798D2F9-4857-AE45-9A57-6F67A3A7D2AB}"/>
                </a:ext>
              </a:extLst>
            </p:cNvPr>
            <p:cNvSpPr/>
            <p:nvPr/>
          </p:nvSpPr>
          <p:spPr>
            <a:xfrm>
              <a:off x="3593481" y="4180227"/>
              <a:ext cx="91440" cy="91440"/>
            </a:xfrm>
            <a:prstGeom prst="diamond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7" name="Diamond 76">
              <a:extLst>
                <a:ext uri="{FF2B5EF4-FFF2-40B4-BE49-F238E27FC236}">
                  <a16:creationId xmlns:a16="http://schemas.microsoft.com/office/drawing/2014/main" id="{270F376A-3219-CA4D-B8D6-BAF92D51837E}"/>
                </a:ext>
              </a:extLst>
            </p:cNvPr>
            <p:cNvSpPr/>
            <p:nvPr/>
          </p:nvSpPr>
          <p:spPr>
            <a:xfrm>
              <a:off x="8017963" y="4175642"/>
              <a:ext cx="91440" cy="91440"/>
            </a:xfrm>
            <a:prstGeom prst="diamond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8" name="Diamond 77">
              <a:extLst>
                <a:ext uri="{FF2B5EF4-FFF2-40B4-BE49-F238E27FC236}">
                  <a16:creationId xmlns:a16="http://schemas.microsoft.com/office/drawing/2014/main" id="{BD1B8191-4F43-9C4E-8CBB-164F946429F4}"/>
                </a:ext>
              </a:extLst>
            </p:cNvPr>
            <p:cNvSpPr/>
            <p:nvPr/>
          </p:nvSpPr>
          <p:spPr>
            <a:xfrm>
              <a:off x="1086524" y="4134507"/>
              <a:ext cx="91440" cy="91440"/>
            </a:xfrm>
            <a:prstGeom prst="diamond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9" name="Diamond 78">
              <a:extLst>
                <a:ext uri="{FF2B5EF4-FFF2-40B4-BE49-F238E27FC236}">
                  <a16:creationId xmlns:a16="http://schemas.microsoft.com/office/drawing/2014/main" id="{9F20D118-0B5E-284A-80BB-63E6231B95F1}"/>
                </a:ext>
              </a:extLst>
            </p:cNvPr>
            <p:cNvSpPr/>
            <p:nvPr/>
          </p:nvSpPr>
          <p:spPr>
            <a:xfrm>
              <a:off x="1026985" y="4024156"/>
              <a:ext cx="91440" cy="91440"/>
            </a:xfrm>
            <a:prstGeom prst="diamond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0" name="Diamond 79">
              <a:extLst>
                <a:ext uri="{FF2B5EF4-FFF2-40B4-BE49-F238E27FC236}">
                  <a16:creationId xmlns:a16="http://schemas.microsoft.com/office/drawing/2014/main" id="{3125C214-4B3F-C344-ABAF-F4B07615995A}"/>
                </a:ext>
              </a:extLst>
            </p:cNvPr>
            <p:cNvSpPr/>
            <p:nvPr/>
          </p:nvSpPr>
          <p:spPr>
            <a:xfrm>
              <a:off x="2177317" y="283914"/>
              <a:ext cx="91440" cy="91440"/>
            </a:xfrm>
            <a:prstGeom prst="diamond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1" name="Diamond 80">
              <a:extLst>
                <a:ext uri="{FF2B5EF4-FFF2-40B4-BE49-F238E27FC236}">
                  <a16:creationId xmlns:a16="http://schemas.microsoft.com/office/drawing/2014/main" id="{0AC0A866-3887-7F4E-8924-1D6B58051648}"/>
                </a:ext>
              </a:extLst>
            </p:cNvPr>
            <p:cNvSpPr/>
            <p:nvPr/>
          </p:nvSpPr>
          <p:spPr>
            <a:xfrm>
              <a:off x="404650" y="1309284"/>
              <a:ext cx="91440" cy="91440"/>
            </a:xfrm>
            <a:prstGeom prst="diamond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57DAA82-413C-774D-B8BE-735316A3EA4B}"/>
                </a:ext>
              </a:extLst>
            </p:cNvPr>
            <p:cNvSpPr/>
            <p:nvPr/>
          </p:nvSpPr>
          <p:spPr>
            <a:xfrm>
              <a:off x="9259267" y="2161536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5B967242-095C-4B43-B80C-ABF6129D5049}"/>
                </a:ext>
              </a:extLst>
            </p:cNvPr>
            <p:cNvSpPr/>
            <p:nvPr/>
          </p:nvSpPr>
          <p:spPr>
            <a:xfrm>
              <a:off x="8745843" y="2882767"/>
              <a:ext cx="91440" cy="91440"/>
            </a:xfrm>
            <a:prstGeom prst="ellipse">
              <a:avLst/>
            </a:prstGeom>
            <a:solidFill>
              <a:srgbClr val="DDA617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6568315E-546C-894F-92F4-A109230E8DB6}"/>
              </a:ext>
            </a:extLst>
          </p:cNvPr>
          <p:cNvSpPr txBox="1"/>
          <p:nvPr/>
        </p:nvSpPr>
        <p:spPr>
          <a:xfrm>
            <a:off x="5730460" y="2022927"/>
            <a:ext cx="5866913" cy="2478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DDA61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Number of participating states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50, DC, and Puerto Rico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DDA61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Number of participating agencies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approx. 4,450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DDA61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Number of ODMAP users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approx. 29,000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DDA61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Number of states with statewide implementation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30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DDA61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Number of suspected overdoses entered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over 1.86 million</a:t>
            </a:r>
          </a:p>
        </p:txBody>
      </p:sp>
      <p:pic>
        <p:nvPicPr>
          <p:cNvPr id="327" name="Picture 326">
            <a:extLst>
              <a:ext uri="{FF2B5EF4-FFF2-40B4-BE49-F238E27FC236}">
                <a16:creationId xmlns:a16="http://schemas.microsoft.com/office/drawing/2014/main" id="{7392C165-410B-B626-8CDF-80657773F1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080" r="23128"/>
          <a:stretch/>
        </p:blipFill>
        <p:spPr>
          <a:xfrm>
            <a:off x="273565" y="4626505"/>
            <a:ext cx="3747428" cy="1614337"/>
          </a:xfrm>
          <a:prstGeom prst="rect">
            <a:avLst/>
          </a:prstGeom>
        </p:spPr>
      </p:pic>
      <p:sp>
        <p:nvSpPr>
          <p:cNvPr id="365" name="Freeform 364">
            <a:extLst>
              <a:ext uri="{FF2B5EF4-FFF2-40B4-BE49-F238E27FC236}">
                <a16:creationId xmlns:a16="http://schemas.microsoft.com/office/drawing/2014/main" id="{42A06223-67CD-AE22-AFB8-A6170B29B0CD}"/>
              </a:ext>
            </a:extLst>
          </p:cNvPr>
          <p:cNvSpPr/>
          <p:nvPr/>
        </p:nvSpPr>
        <p:spPr>
          <a:xfrm>
            <a:off x="3707730" y="2570471"/>
            <a:ext cx="360463" cy="496995"/>
          </a:xfrm>
          <a:custGeom>
            <a:avLst/>
            <a:gdLst>
              <a:gd name="connsiteX0" fmla="*/ 763155 w 917877"/>
              <a:gd name="connsiteY0" fmla="*/ 1187544 h 1264687"/>
              <a:gd name="connsiteX1" fmla="*/ 754241 w 917877"/>
              <a:gd name="connsiteY1" fmla="*/ 1158254 h 1264687"/>
              <a:gd name="connsiteX2" fmla="*/ 808249 w 917877"/>
              <a:gd name="connsiteY2" fmla="*/ 1066462 h 1264687"/>
              <a:gd name="connsiteX3" fmla="*/ 836249 w 917877"/>
              <a:gd name="connsiteY3" fmla="*/ 966747 h 1264687"/>
              <a:gd name="connsiteX4" fmla="*/ 836564 w 917877"/>
              <a:gd name="connsiteY4" fmla="*/ 966563 h 1264687"/>
              <a:gd name="connsiteX5" fmla="*/ 910498 w 917877"/>
              <a:gd name="connsiteY5" fmla="*/ 859603 h 1264687"/>
              <a:gd name="connsiteX6" fmla="*/ 917838 w 917877"/>
              <a:gd name="connsiteY6" fmla="*/ 754997 h 1264687"/>
              <a:gd name="connsiteX7" fmla="*/ 866976 w 917877"/>
              <a:gd name="connsiteY7" fmla="*/ 604626 h 1264687"/>
              <a:gd name="connsiteX8" fmla="*/ 783080 w 917877"/>
              <a:gd name="connsiteY8" fmla="*/ 482760 h 1264687"/>
              <a:gd name="connsiteX9" fmla="*/ 695514 w 917877"/>
              <a:gd name="connsiteY9" fmla="*/ 510742 h 1264687"/>
              <a:gd name="connsiteX10" fmla="*/ 606636 w 917877"/>
              <a:gd name="connsiteY10" fmla="*/ 613779 h 1264687"/>
              <a:gd name="connsiteX11" fmla="*/ 556796 w 917877"/>
              <a:gd name="connsiteY11" fmla="*/ 536711 h 1264687"/>
              <a:gd name="connsiteX12" fmla="*/ 561279 w 917877"/>
              <a:gd name="connsiteY12" fmla="*/ 523295 h 1264687"/>
              <a:gd name="connsiteX13" fmla="*/ 604276 w 917877"/>
              <a:gd name="connsiteY13" fmla="*/ 501851 h 1264687"/>
              <a:gd name="connsiteX14" fmla="*/ 664052 w 917877"/>
              <a:gd name="connsiteY14" fmla="*/ 405090 h 1264687"/>
              <a:gd name="connsiteX15" fmla="*/ 664052 w 917877"/>
              <a:gd name="connsiteY15" fmla="*/ 276948 h 1264687"/>
              <a:gd name="connsiteX16" fmla="*/ 626299 w 917877"/>
              <a:gd name="connsiteY16" fmla="*/ 202155 h 1264687"/>
              <a:gd name="connsiteX17" fmla="*/ 616074 w 917877"/>
              <a:gd name="connsiteY17" fmla="*/ 172865 h 1264687"/>
              <a:gd name="connsiteX18" fmla="*/ 649370 w 917877"/>
              <a:gd name="connsiteY18" fmla="*/ 152728 h 1264687"/>
              <a:gd name="connsiteX19" fmla="*/ 599819 w 917877"/>
              <a:gd name="connsiteY19" fmla="*/ 83427 h 1264687"/>
              <a:gd name="connsiteX20" fmla="*/ 438057 w 917877"/>
              <a:gd name="connsiteY20" fmla="*/ 36615 h 1264687"/>
              <a:gd name="connsiteX21" fmla="*/ 405809 w 917877"/>
              <a:gd name="connsiteY21" fmla="*/ 29555 h 1264687"/>
              <a:gd name="connsiteX22" fmla="*/ 322174 w 917877"/>
              <a:gd name="connsiteY22" fmla="*/ -259 h 1264687"/>
              <a:gd name="connsiteX23" fmla="*/ 278392 w 917877"/>
              <a:gd name="connsiteY23" fmla="*/ 23801 h 1264687"/>
              <a:gd name="connsiteX24" fmla="*/ 242211 w 917877"/>
              <a:gd name="connsiteY24" fmla="*/ 67736 h 1264687"/>
              <a:gd name="connsiteX25" fmla="*/ 289402 w 917877"/>
              <a:gd name="connsiteY25" fmla="*/ 122392 h 1264687"/>
              <a:gd name="connsiteX26" fmla="*/ 225170 w 917877"/>
              <a:gd name="connsiteY26" fmla="*/ 149852 h 1264687"/>
              <a:gd name="connsiteX27" fmla="*/ 203147 w 917877"/>
              <a:gd name="connsiteY27" fmla="*/ 216538 h 1264687"/>
              <a:gd name="connsiteX28" fmla="*/ 223597 w 917877"/>
              <a:gd name="connsiteY28" fmla="*/ 292639 h 1264687"/>
              <a:gd name="connsiteX29" fmla="*/ 155168 w 917877"/>
              <a:gd name="connsiteY29" fmla="*/ 320098 h 1264687"/>
              <a:gd name="connsiteX30" fmla="*/ 140749 w 917877"/>
              <a:gd name="connsiteY30" fmla="*/ 284794 h 1264687"/>
              <a:gd name="connsiteX31" fmla="*/ 166967 w 917877"/>
              <a:gd name="connsiteY31" fmla="*/ 195878 h 1264687"/>
              <a:gd name="connsiteX32" fmla="*/ 140749 w 917877"/>
              <a:gd name="connsiteY32" fmla="*/ 195878 h 1264687"/>
              <a:gd name="connsiteX33" fmla="*/ 123183 w 917877"/>
              <a:gd name="connsiteY33" fmla="*/ 252627 h 1264687"/>
              <a:gd name="connsiteX34" fmla="*/ 62096 w 917877"/>
              <a:gd name="connsiteY34" fmla="*/ 299177 h 1264687"/>
              <a:gd name="connsiteX35" fmla="*/ 67864 w 917877"/>
              <a:gd name="connsiteY35" fmla="*/ 339188 h 1264687"/>
              <a:gd name="connsiteX36" fmla="*/ 26178 w 917877"/>
              <a:gd name="connsiteY36" fmla="*/ 360110 h 1264687"/>
              <a:gd name="connsiteX37" fmla="*/ 35616 w 917877"/>
              <a:gd name="connsiteY37" fmla="*/ 420781 h 1264687"/>
              <a:gd name="connsiteX38" fmla="*/ 12545 w 917877"/>
              <a:gd name="connsiteY38" fmla="*/ 519895 h 1264687"/>
              <a:gd name="connsiteX39" fmla="*/ 14118 w 917877"/>
              <a:gd name="connsiteY39" fmla="*/ 626593 h 1264687"/>
              <a:gd name="connsiteX40" fmla="*/ 22770 w 917877"/>
              <a:gd name="connsiteY40" fmla="*/ 762582 h 1264687"/>
              <a:gd name="connsiteX41" fmla="*/ 109025 w 917877"/>
              <a:gd name="connsiteY41" fmla="*/ 929690 h 1264687"/>
              <a:gd name="connsiteX42" fmla="*/ 78613 w 917877"/>
              <a:gd name="connsiteY42" fmla="*/ 1115889 h 1264687"/>
              <a:gd name="connsiteX43" fmla="*/ -39 w 917877"/>
              <a:gd name="connsiteY43" fmla="*/ 1264429 h 1264687"/>
              <a:gd name="connsiteX44" fmla="*/ 176405 w 917877"/>
              <a:gd name="connsiteY44" fmla="*/ 1252661 h 1264687"/>
              <a:gd name="connsiteX45" fmla="*/ 448019 w 917877"/>
              <a:gd name="connsiteY45" fmla="*/ 1222587 h 1264687"/>
              <a:gd name="connsiteX46" fmla="*/ 762631 w 917877"/>
              <a:gd name="connsiteY46" fmla="*/ 1189635 h 126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17877" h="1264687">
                <a:moveTo>
                  <a:pt x="763155" y="1187544"/>
                </a:moveTo>
                <a:cubicBezTo>
                  <a:pt x="754686" y="1180378"/>
                  <a:pt x="751200" y="1168924"/>
                  <a:pt x="754241" y="1158254"/>
                </a:cubicBezTo>
                <a:cubicBezTo>
                  <a:pt x="769001" y="1125878"/>
                  <a:pt x="787118" y="1095124"/>
                  <a:pt x="808249" y="1066462"/>
                </a:cubicBezTo>
                <a:cubicBezTo>
                  <a:pt x="788376" y="1031210"/>
                  <a:pt x="800908" y="986569"/>
                  <a:pt x="836249" y="966747"/>
                </a:cubicBezTo>
                <a:cubicBezTo>
                  <a:pt x="836354" y="966694"/>
                  <a:pt x="836459" y="966616"/>
                  <a:pt x="836564" y="966563"/>
                </a:cubicBezTo>
                <a:cubicBezTo>
                  <a:pt x="841860" y="920877"/>
                  <a:pt x="869546" y="880786"/>
                  <a:pt x="910498" y="859603"/>
                </a:cubicBezTo>
                <a:cubicBezTo>
                  <a:pt x="910498" y="859603"/>
                  <a:pt x="914955" y="796055"/>
                  <a:pt x="917838" y="754997"/>
                </a:cubicBezTo>
                <a:cubicBezTo>
                  <a:pt x="896340" y="738522"/>
                  <a:pt x="879299" y="653791"/>
                  <a:pt x="866976" y="604626"/>
                </a:cubicBezTo>
                <a:cubicBezTo>
                  <a:pt x="854654" y="555461"/>
                  <a:pt x="831058" y="494528"/>
                  <a:pt x="783080" y="482760"/>
                </a:cubicBezTo>
                <a:cubicBezTo>
                  <a:pt x="751042" y="476877"/>
                  <a:pt x="718165" y="487363"/>
                  <a:pt x="695514" y="510742"/>
                </a:cubicBezTo>
                <a:cubicBezTo>
                  <a:pt x="685026" y="517542"/>
                  <a:pt x="673490" y="637316"/>
                  <a:pt x="606636" y="613779"/>
                </a:cubicBezTo>
                <a:cubicBezTo>
                  <a:pt x="571531" y="606222"/>
                  <a:pt x="549219" y="571701"/>
                  <a:pt x="556796" y="536711"/>
                </a:cubicBezTo>
                <a:cubicBezTo>
                  <a:pt x="557792" y="532082"/>
                  <a:pt x="559313" y="527584"/>
                  <a:pt x="561279" y="523295"/>
                </a:cubicBezTo>
                <a:cubicBezTo>
                  <a:pt x="566523" y="512050"/>
                  <a:pt x="585399" y="505773"/>
                  <a:pt x="604276" y="501851"/>
                </a:cubicBezTo>
                <a:cubicBezTo>
                  <a:pt x="603752" y="460767"/>
                  <a:pt x="627033" y="423083"/>
                  <a:pt x="664052" y="405090"/>
                </a:cubicBezTo>
                <a:cubicBezTo>
                  <a:pt x="664052" y="405090"/>
                  <a:pt x="664052" y="319052"/>
                  <a:pt x="664052" y="276948"/>
                </a:cubicBezTo>
                <a:cubicBezTo>
                  <a:pt x="663843" y="247502"/>
                  <a:pt x="649894" y="219859"/>
                  <a:pt x="626299" y="202155"/>
                </a:cubicBezTo>
                <a:cubicBezTo>
                  <a:pt x="617621" y="195093"/>
                  <a:pt x="613662" y="183770"/>
                  <a:pt x="616074" y="172865"/>
                </a:cubicBezTo>
                <a:cubicBezTo>
                  <a:pt x="616074" y="172865"/>
                  <a:pt x="632591" y="163188"/>
                  <a:pt x="649370" y="152728"/>
                </a:cubicBezTo>
                <a:cubicBezTo>
                  <a:pt x="620007" y="144098"/>
                  <a:pt x="611617" y="109840"/>
                  <a:pt x="599819" y="83427"/>
                </a:cubicBezTo>
                <a:cubicBezTo>
                  <a:pt x="542245" y="85545"/>
                  <a:pt x="485537" y="69148"/>
                  <a:pt x="438057" y="36615"/>
                </a:cubicBezTo>
                <a:cubicBezTo>
                  <a:pt x="428907" y="29581"/>
                  <a:pt x="417082" y="26992"/>
                  <a:pt x="405809" y="29555"/>
                </a:cubicBezTo>
                <a:cubicBezTo>
                  <a:pt x="374478" y="36746"/>
                  <a:pt x="341838" y="25108"/>
                  <a:pt x="322174" y="-259"/>
                </a:cubicBezTo>
                <a:lnTo>
                  <a:pt x="278392" y="23801"/>
                </a:lnTo>
                <a:cubicBezTo>
                  <a:pt x="237754" y="45768"/>
                  <a:pt x="241162" y="54660"/>
                  <a:pt x="242211" y="67736"/>
                </a:cubicBezTo>
                <a:cubicBezTo>
                  <a:pt x="243260" y="80811"/>
                  <a:pt x="289402" y="122392"/>
                  <a:pt x="289402" y="122392"/>
                </a:cubicBezTo>
                <a:cubicBezTo>
                  <a:pt x="269844" y="135390"/>
                  <a:pt x="248084" y="144700"/>
                  <a:pt x="225170" y="149852"/>
                </a:cubicBezTo>
                <a:cubicBezTo>
                  <a:pt x="189776" y="157174"/>
                  <a:pt x="200787" y="192479"/>
                  <a:pt x="203147" y="216538"/>
                </a:cubicBezTo>
                <a:cubicBezTo>
                  <a:pt x="207892" y="242402"/>
                  <a:pt x="214735" y="267874"/>
                  <a:pt x="223597" y="292639"/>
                </a:cubicBezTo>
                <a:cubicBezTo>
                  <a:pt x="201993" y="304512"/>
                  <a:pt x="179000" y="313743"/>
                  <a:pt x="155168" y="320098"/>
                </a:cubicBezTo>
                <a:cubicBezTo>
                  <a:pt x="142322" y="320098"/>
                  <a:pt x="141273" y="300484"/>
                  <a:pt x="140749" y="284794"/>
                </a:cubicBezTo>
                <a:cubicBezTo>
                  <a:pt x="146858" y="254458"/>
                  <a:pt x="155641" y="224697"/>
                  <a:pt x="166967" y="195878"/>
                </a:cubicBezTo>
                <a:cubicBezTo>
                  <a:pt x="159626" y="188033"/>
                  <a:pt x="140749" y="195878"/>
                  <a:pt x="140749" y="195878"/>
                </a:cubicBezTo>
                <a:cubicBezTo>
                  <a:pt x="140749" y="195878"/>
                  <a:pt x="130524" y="231183"/>
                  <a:pt x="123183" y="252627"/>
                </a:cubicBezTo>
                <a:cubicBezTo>
                  <a:pt x="98407" y="261336"/>
                  <a:pt x="77040" y="277628"/>
                  <a:pt x="62096" y="299177"/>
                </a:cubicBezTo>
                <a:cubicBezTo>
                  <a:pt x="69306" y="311206"/>
                  <a:pt x="71403" y="325616"/>
                  <a:pt x="67864" y="339188"/>
                </a:cubicBezTo>
                <a:cubicBezTo>
                  <a:pt x="62096" y="363509"/>
                  <a:pt x="26178" y="360110"/>
                  <a:pt x="26178" y="360110"/>
                </a:cubicBezTo>
                <a:cubicBezTo>
                  <a:pt x="31605" y="379907"/>
                  <a:pt x="34777" y="400278"/>
                  <a:pt x="35616" y="420781"/>
                </a:cubicBezTo>
                <a:cubicBezTo>
                  <a:pt x="31657" y="454569"/>
                  <a:pt x="23923" y="487808"/>
                  <a:pt x="12545" y="519895"/>
                </a:cubicBezTo>
                <a:cubicBezTo>
                  <a:pt x="7537" y="555331"/>
                  <a:pt x="8062" y="591315"/>
                  <a:pt x="14118" y="626593"/>
                </a:cubicBezTo>
                <a:cubicBezTo>
                  <a:pt x="14118" y="644638"/>
                  <a:pt x="-17868" y="705048"/>
                  <a:pt x="22770" y="762582"/>
                </a:cubicBezTo>
                <a:cubicBezTo>
                  <a:pt x="63407" y="820115"/>
                  <a:pt x="101423" y="877387"/>
                  <a:pt x="109025" y="929690"/>
                </a:cubicBezTo>
                <a:cubicBezTo>
                  <a:pt x="114216" y="993290"/>
                  <a:pt x="103782" y="1057204"/>
                  <a:pt x="78613" y="1115889"/>
                </a:cubicBezTo>
                <a:cubicBezTo>
                  <a:pt x="57980" y="1168139"/>
                  <a:pt x="31579" y="1217958"/>
                  <a:pt x="-39" y="1264429"/>
                </a:cubicBezTo>
                <a:cubicBezTo>
                  <a:pt x="-39" y="1264429"/>
                  <a:pt x="104831" y="1260768"/>
                  <a:pt x="176405" y="1252661"/>
                </a:cubicBezTo>
                <a:cubicBezTo>
                  <a:pt x="257417" y="1243247"/>
                  <a:pt x="448019" y="1222587"/>
                  <a:pt x="448019" y="1222587"/>
                </a:cubicBezTo>
                <a:cubicBezTo>
                  <a:pt x="580418" y="1208204"/>
                  <a:pt x="680569" y="1200619"/>
                  <a:pt x="762631" y="1189635"/>
                </a:cubicBezTo>
              </a:path>
            </a:pathLst>
          </a:custGeom>
          <a:solidFill>
            <a:srgbClr val="DDA617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6" name="Freeform 365">
            <a:extLst>
              <a:ext uri="{FF2B5EF4-FFF2-40B4-BE49-F238E27FC236}">
                <a16:creationId xmlns:a16="http://schemas.microsoft.com/office/drawing/2014/main" id="{39B435AB-CAF4-B779-F2E9-39B911B6A6F5}"/>
              </a:ext>
            </a:extLst>
          </p:cNvPr>
          <p:cNvSpPr/>
          <p:nvPr/>
        </p:nvSpPr>
        <p:spPr>
          <a:xfrm>
            <a:off x="3351282" y="2394387"/>
            <a:ext cx="535290" cy="286149"/>
          </a:xfrm>
          <a:custGeom>
            <a:avLst/>
            <a:gdLst>
              <a:gd name="connsiteX0" fmla="*/ 1331815 w 1363053"/>
              <a:gd name="connsiteY0" fmla="*/ 314179 h 728154"/>
              <a:gd name="connsiteX1" fmla="*/ 1320542 w 1363053"/>
              <a:gd name="connsiteY1" fmla="*/ 247754 h 728154"/>
              <a:gd name="connsiteX2" fmla="*/ 1312414 w 1363053"/>
              <a:gd name="connsiteY2" fmla="*/ 207481 h 728154"/>
              <a:gd name="connsiteX3" fmla="*/ 1209904 w 1363053"/>
              <a:gd name="connsiteY3" fmla="*/ 242000 h 728154"/>
              <a:gd name="connsiteX4" fmla="*/ 1131251 w 1363053"/>
              <a:gd name="connsiteY4" fmla="*/ 229186 h 728154"/>
              <a:gd name="connsiteX5" fmla="*/ 1124958 w 1363053"/>
              <a:gd name="connsiteY5" fmla="*/ 166423 h 728154"/>
              <a:gd name="connsiteX6" fmla="*/ 1098741 w 1363053"/>
              <a:gd name="connsiteY6" fmla="*/ 156485 h 728154"/>
              <a:gd name="connsiteX7" fmla="*/ 1011436 w 1363053"/>
              <a:gd name="connsiteY7" fmla="*/ 208788 h 728154"/>
              <a:gd name="connsiteX8" fmla="*/ 912071 w 1363053"/>
              <a:gd name="connsiteY8" fmla="*/ 215064 h 728154"/>
              <a:gd name="connsiteX9" fmla="*/ 801695 w 1363053"/>
              <a:gd name="connsiteY9" fmla="*/ 281489 h 728154"/>
              <a:gd name="connsiteX10" fmla="*/ 744541 w 1363053"/>
              <a:gd name="connsiteY10" fmla="*/ 285674 h 728154"/>
              <a:gd name="connsiteX11" fmla="*/ 692106 w 1363053"/>
              <a:gd name="connsiteY11" fmla="*/ 275213 h 728154"/>
              <a:gd name="connsiteX12" fmla="*/ 633641 w 1363053"/>
              <a:gd name="connsiteY12" fmla="*/ 273905 h 728154"/>
              <a:gd name="connsiteX13" fmla="*/ 554988 w 1363053"/>
              <a:gd name="connsiteY13" fmla="*/ 188913 h 728154"/>
              <a:gd name="connsiteX14" fmla="*/ 463489 w 1363053"/>
              <a:gd name="connsiteY14" fmla="*/ 162761 h 728154"/>
              <a:gd name="connsiteX15" fmla="*/ 403712 w 1363053"/>
              <a:gd name="connsiteY15" fmla="*/ 209834 h 728154"/>
              <a:gd name="connsiteX16" fmla="*/ 393225 w 1363053"/>
              <a:gd name="connsiteY16" fmla="*/ 186297 h 728154"/>
              <a:gd name="connsiteX17" fmla="*/ 424424 w 1363053"/>
              <a:gd name="connsiteY17" fmla="*/ 120658 h 728154"/>
              <a:gd name="connsiteX18" fmla="*/ 464013 w 1363053"/>
              <a:gd name="connsiteY18" fmla="*/ 65478 h 728154"/>
              <a:gd name="connsiteX19" fmla="*/ 500193 w 1363053"/>
              <a:gd name="connsiteY19" fmla="*/ 27558 h 728154"/>
              <a:gd name="connsiteX20" fmla="*/ 521953 w 1363053"/>
              <a:gd name="connsiteY20" fmla="*/ 9514 h 728154"/>
              <a:gd name="connsiteX21" fmla="*/ 487084 w 1363053"/>
              <a:gd name="connsiteY21" fmla="*/ 99 h 728154"/>
              <a:gd name="connsiteX22" fmla="*/ 370154 w 1363053"/>
              <a:gd name="connsiteY22" fmla="*/ 71493 h 728154"/>
              <a:gd name="connsiteX23" fmla="*/ 295434 w 1363053"/>
              <a:gd name="connsiteY23" fmla="*/ 161454 h 728154"/>
              <a:gd name="connsiteX24" fmla="*/ 219664 w 1363053"/>
              <a:gd name="connsiteY24" fmla="*/ 213757 h 728154"/>
              <a:gd name="connsiteX25" fmla="*/ 136817 w 1363053"/>
              <a:gd name="connsiteY25" fmla="*/ 229971 h 728154"/>
              <a:gd name="connsiteX26" fmla="*/ 90149 w 1363053"/>
              <a:gd name="connsiteY26" fmla="*/ 279659 h 728154"/>
              <a:gd name="connsiteX27" fmla="*/ 17789 w 1363053"/>
              <a:gd name="connsiteY27" fmla="*/ 301887 h 728154"/>
              <a:gd name="connsiteX28" fmla="*/ -39 w 1363053"/>
              <a:gd name="connsiteY28" fmla="*/ 319670 h 728154"/>
              <a:gd name="connsiteX29" fmla="*/ 10448 w 1363053"/>
              <a:gd name="connsiteY29" fmla="*/ 316009 h 728154"/>
              <a:gd name="connsiteX30" fmla="*/ 62884 w 1363053"/>
              <a:gd name="connsiteY30" fmla="*/ 379035 h 728154"/>
              <a:gd name="connsiteX31" fmla="*/ 238279 w 1363053"/>
              <a:gd name="connsiteY31" fmla="*/ 412247 h 728154"/>
              <a:gd name="connsiteX32" fmla="*/ 448019 w 1363053"/>
              <a:gd name="connsiteY32" fmla="*/ 462196 h 728154"/>
              <a:gd name="connsiteX33" fmla="*/ 514351 w 1363053"/>
              <a:gd name="connsiteY33" fmla="*/ 507177 h 728154"/>
              <a:gd name="connsiteX34" fmla="*/ 563639 w 1363053"/>
              <a:gd name="connsiteY34" fmla="*/ 521822 h 728154"/>
              <a:gd name="connsiteX35" fmla="*/ 573078 w 1363053"/>
              <a:gd name="connsiteY35" fmla="*/ 640550 h 728154"/>
              <a:gd name="connsiteX36" fmla="*/ 590906 w 1363053"/>
              <a:gd name="connsiteY36" fmla="*/ 636627 h 728154"/>
              <a:gd name="connsiteX37" fmla="*/ 617123 w 1363053"/>
              <a:gd name="connsiteY37" fmla="*/ 710636 h 728154"/>
              <a:gd name="connsiteX38" fmla="*/ 609258 w 1363053"/>
              <a:gd name="connsiteY38" fmla="*/ 727896 h 728154"/>
              <a:gd name="connsiteX39" fmla="*/ 616861 w 1363053"/>
              <a:gd name="connsiteY39" fmla="*/ 726588 h 728154"/>
              <a:gd name="connsiteX40" fmla="*/ 634689 w 1363053"/>
              <a:gd name="connsiteY40" fmla="*/ 688669 h 728154"/>
              <a:gd name="connsiteX41" fmla="*/ 705476 w 1363053"/>
              <a:gd name="connsiteY41" fmla="*/ 510577 h 728154"/>
              <a:gd name="connsiteX42" fmla="*/ 740346 w 1363053"/>
              <a:gd name="connsiteY42" fmla="*/ 469519 h 728154"/>
              <a:gd name="connsiteX43" fmla="*/ 810609 w 1363053"/>
              <a:gd name="connsiteY43" fmla="*/ 465073 h 728154"/>
              <a:gd name="connsiteX44" fmla="*/ 861209 w 1363053"/>
              <a:gd name="connsiteY44" fmla="*/ 472657 h 728154"/>
              <a:gd name="connsiteX45" fmla="*/ 983121 w 1363053"/>
              <a:gd name="connsiteY45" fmla="*/ 404402 h 728154"/>
              <a:gd name="connsiteX46" fmla="*/ 1035556 w 1363053"/>
              <a:gd name="connsiteY46" fmla="*/ 372758 h 728154"/>
              <a:gd name="connsiteX47" fmla="*/ 1208855 w 1363053"/>
              <a:gd name="connsiteY47" fmla="*/ 375896 h 728154"/>
              <a:gd name="connsiteX48" fmla="*/ 1363014 w 1363053"/>
              <a:gd name="connsiteY48" fmla="*/ 349744 h 728154"/>
              <a:gd name="connsiteX49" fmla="*/ 1330766 w 1363053"/>
              <a:gd name="connsiteY49" fmla="*/ 315748 h 72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63053" h="728154">
                <a:moveTo>
                  <a:pt x="1331815" y="314179"/>
                </a:moveTo>
                <a:cubicBezTo>
                  <a:pt x="1325523" y="305549"/>
                  <a:pt x="1322377" y="291689"/>
                  <a:pt x="1320542" y="247754"/>
                </a:cubicBezTo>
                <a:cubicBezTo>
                  <a:pt x="1318707" y="203819"/>
                  <a:pt x="1318182" y="217418"/>
                  <a:pt x="1312414" y="207481"/>
                </a:cubicBezTo>
                <a:cubicBezTo>
                  <a:pt x="1279773" y="223067"/>
                  <a:pt x="1245350" y="234652"/>
                  <a:pt x="1209904" y="242000"/>
                </a:cubicBezTo>
                <a:cubicBezTo>
                  <a:pt x="1183135" y="250526"/>
                  <a:pt x="1153902" y="245766"/>
                  <a:pt x="1131251" y="229186"/>
                </a:cubicBezTo>
                <a:cubicBezTo>
                  <a:pt x="1124434" y="219772"/>
                  <a:pt x="1128104" y="184206"/>
                  <a:pt x="1124958" y="166423"/>
                </a:cubicBezTo>
                <a:cubicBezTo>
                  <a:pt x="1121812" y="148640"/>
                  <a:pt x="1110014" y="153870"/>
                  <a:pt x="1098741" y="156485"/>
                </a:cubicBezTo>
                <a:cubicBezTo>
                  <a:pt x="1087467" y="159100"/>
                  <a:pt x="1024020" y="201727"/>
                  <a:pt x="1011436" y="208788"/>
                </a:cubicBezTo>
                <a:cubicBezTo>
                  <a:pt x="978480" y="213103"/>
                  <a:pt x="945289" y="215195"/>
                  <a:pt x="912071" y="215064"/>
                </a:cubicBezTo>
                <a:cubicBezTo>
                  <a:pt x="885854" y="217418"/>
                  <a:pt x="822932" y="268936"/>
                  <a:pt x="801695" y="281489"/>
                </a:cubicBezTo>
                <a:cubicBezTo>
                  <a:pt x="780459" y="294042"/>
                  <a:pt x="761320" y="300057"/>
                  <a:pt x="744541" y="285674"/>
                </a:cubicBezTo>
                <a:cubicBezTo>
                  <a:pt x="730567" y="272336"/>
                  <a:pt x="710143" y="268256"/>
                  <a:pt x="692106" y="275213"/>
                </a:cubicBezTo>
                <a:cubicBezTo>
                  <a:pt x="673072" y="281698"/>
                  <a:pt x="652360" y="281228"/>
                  <a:pt x="633641" y="273905"/>
                </a:cubicBezTo>
                <a:cubicBezTo>
                  <a:pt x="619483" y="265275"/>
                  <a:pt x="599558" y="221602"/>
                  <a:pt x="554988" y="188913"/>
                </a:cubicBezTo>
                <a:cubicBezTo>
                  <a:pt x="529530" y="167756"/>
                  <a:pt x="496313" y="158263"/>
                  <a:pt x="463489" y="162761"/>
                </a:cubicBezTo>
                <a:cubicBezTo>
                  <a:pt x="445660" y="162761"/>
                  <a:pt x="418132" y="206696"/>
                  <a:pt x="403712" y="209834"/>
                </a:cubicBezTo>
                <a:cubicBezTo>
                  <a:pt x="389292" y="212972"/>
                  <a:pt x="391914" y="197020"/>
                  <a:pt x="393225" y="186297"/>
                </a:cubicBezTo>
                <a:cubicBezTo>
                  <a:pt x="400881" y="163232"/>
                  <a:pt x="411368" y="141187"/>
                  <a:pt x="424424" y="120658"/>
                </a:cubicBezTo>
                <a:cubicBezTo>
                  <a:pt x="436222" y="101305"/>
                  <a:pt x="457982" y="79600"/>
                  <a:pt x="464013" y="65478"/>
                </a:cubicBezTo>
                <a:cubicBezTo>
                  <a:pt x="470043" y="51356"/>
                  <a:pt x="486559" y="29388"/>
                  <a:pt x="500193" y="27558"/>
                </a:cubicBezTo>
                <a:cubicBezTo>
                  <a:pt x="513826" y="25728"/>
                  <a:pt x="522740" y="18143"/>
                  <a:pt x="521953" y="9514"/>
                </a:cubicBezTo>
                <a:cubicBezTo>
                  <a:pt x="521167" y="883"/>
                  <a:pt x="515137" y="-1209"/>
                  <a:pt x="487084" y="99"/>
                </a:cubicBezTo>
                <a:cubicBezTo>
                  <a:pt x="459031" y="1407"/>
                  <a:pt x="400828" y="47172"/>
                  <a:pt x="370154" y="71493"/>
                </a:cubicBezTo>
                <a:cubicBezTo>
                  <a:pt x="342284" y="98900"/>
                  <a:pt x="317247" y="129026"/>
                  <a:pt x="295434" y="161454"/>
                </a:cubicBezTo>
                <a:cubicBezTo>
                  <a:pt x="272912" y="182532"/>
                  <a:pt x="247377" y="200158"/>
                  <a:pt x="219664" y="213757"/>
                </a:cubicBezTo>
                <a:cubicBezTo>
                  <a:pt x="194233" y="227120"/>
                  <a:pt x="165420" y="232769"/>
                  <a:pt x="136817" y="229971"/>
                </a:cubicBezTo>
                <a:cubicBezTo>
                  <a:pt x="116367" y="229971"/>
                  <a:pt x="110599" y="259260"/>
                  <a:pt x="90149" y="279659"/>
                </a:cubicBezTo>
                <a:cubicBezTo>
                  <a:pt x="69700" y="300057"/>
                  <a:pt x="36141" y="297703"/>
                  <a:pt x="17789" y="301887"/>
                </a:cubicBezTo>
                <a:cubicBezTo>
                  <a:pt x="9871" y="305418"/>
                  <a:pt x="3527" y="311772"/>
                  <a:pt x="-39" y="319670"/>
                </a:cubicBezTo>
                <a:cubicBezTo>
                  <a:pt x="3605" y="318886"/>
                  <a:pt x="7118" y="317657"/>
                  <a:pt x="10448" y="316009"/>
                </a:cubicBezTo>
                <a:cubicBezTo>
                  <a:pt x="29666" y="335519"/>
                  <a:pt x="47205" y="356597"/>
                  <a:pt x="62884" y="379035"/>
                </a:cubicBezTo>
                <a:cubicBezTo>
                  <a:pt x="123236" y="374929"/>
                  <a:pt x="183642" y="386357"/>
                  <a:pt x="238279" y="412247"/>
                </a:cubicBezTo>
                <a:cubicBezTo>
                  <a:pt x="305056" y="440020"/>
                  <a:pt x="375869" y="456888"/>
                  <a:pt x="448019" y="462196"/>
                </a:cubicBezTo>
                <a:cubicBezTo>
                  <a:pt x="483413" y="465596"/>
                  <a:pt x="513826" y="477887"/>
                  <a:pt x="514351" y="507177"/>
                </a:cubicBezTo>
                <a:cubicBezTo>
                  <a:pt x="531864" y="507203"/>
                  <a:pt x="548957" y="512302"/>
                  <a:pt x="563639" y="521822"/>
                </a:cubicBezTo>
                <a:cubicBezTo>
                  <a:pt x="563639" y="541435"/>
                  <a:pt x="549482" y="642642"/>
                  <a:pt x="573078" y="640550"/>
                </a:cubicBezTo>
                <a:cubicBezTo>
                  <a:pt x="579239" y="640550"/>
                  <a:pt x="585321" y="639216"/>
                  <a:pt x="590906" y="636627"/>
                </a:cubicBezTo>
                <a:cubicBezTo>
                  <a:pt x="590906" y="647088"/>
                  <a:pt x="589333" y="692329"/>
                  <a:pt x="617123" y="710636"/>
                </a:cubicBezTo>
                <a:cubicBezTo>
                  <a:pt x="615550" y="714820"/>
                  <a:pt x="612667" y="720834"/>
                  <a:pt x="609258" y="727896"/>
                </a:cubicBezTo>
                <a:lnTo>
                  <a:pt x="616861" y="726588"/>
                </a:lnTo>
                <a:cubicBezTo>
                  <a:pt x="622131" y="713643"/>
                  <a:pt x="628082" y="700985"/>
                  <a:pt x="634689" y="688669"/>
                </a:cubicBezTo>
                <a:cubicBezTo>
                  <a:pt x="645963" y="667486"/>
                  <a:pt x="698660" y="529144"/>
                  <a:pt x="705476" y="510577"/>
                </a:cubicBezTo>
                <a:cubicBezTo>
                  <a:pt x="712293" y="492009"/>
                  <a:pt x="716750" y="469519"/>
                  <a:pt x="740346" y="469519"/>
                </a:cubicBezTo>
                <a:cubicBezTo>
                  <a:pt x="763837" y="469832"/>
                  <a:pt x="787328" y="468342"/>
                  <a:pt x="810609" y="465073"/>
                </a:cubicBezTo>
                <a:cubicBezTo>
                  <a:pt x="827834" y="463399"/>
                  <a:pt x="845217" y="465988"/>
                  <a:pt x="861209" y="472657"/>
                </a:cubicBezTo>
                <a:cubicBezTo>
                  <a:pt x="894768" y="392633"/>
                  <a:pt x="956379" y="403878"/>
                  <a:pt x="983121" y="404402"/>
                </a:cubicBezTo>
                <a:cubicBezTo>
                  <a:pt x="1004646" y="402727"/>
                  <a:pt x="1024073" y="390986"/>
                  <a:pt x="1035556" y="372758"/>
                </a:cubicBezTo>
                <a:cubicBezTo>
                  <a:pt x="1042635" y="369620"/>
                  <a:pt x="1184473" y="374589"/>
                  <a:pt x="1208855" y="375896"/>
                </a:cubicBezTo>
                <a:cubicBezTo>
                  <a:pt x="1233237" y="377204"/>
                  <a:pt x="1363014" y="357852"/>
                  <a:pt x="1363014" y="349744"/>
                </a:cubicBezTo>
                <a:cubicBezTo>
                  <a:pt x="1363014" y="341637"/>
                  <a:pt x="1336797" y="323593"/>
                  <a:pt x="1330766" y="315748"/>
                </a:cubicBezTo>
              </a:path>
            </a:pathLst>
          </a:custGeom>
          <a:solidFill>
            <a:srgbClr val="DDA617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Freeform 366">
            <a:extLst>
              <a:ext uri="{FF2B5EF4-FFF2-40B4-BE49-F238E27FC236}">
                <a16:creationId xmlns:a16="http://schemas.microsoft.com/office/drawing/2014/main" id="{BFDA754E-6B4F-10CC-65AE-AD13FF78D73C}"/>
              </a:ext>
            </a:extLst>
          </p:cNvPr>
          <p:cNvSpPr/>
          <p:nvPr/>
        </p:nvSpPr>
        <p:spPr>
          <a:xfrm>
            <a:off x="3907988" y="2520319"/>
            <a:ext cx="27582" cy="20601"/>
          </a:xfrm>
          <a:custGeom>
            <a:avLst/>
            <a:gdLst>
              <a:gd name="connsiteX0" fmla="*/ -39 w 70235"/>
              <a:gd name="connsiteY0" fmla="*/ -259 h 52423"/>
              <a:gd name="connsiteX1" fmla="*/ 33782 w 70235"/>
              <a:gd name="connsiteY1" fmla="*/ 52044 h 52423"/>
              <a:gd name="connsiteX2" fmla="*/ 69437 w 70235"/>
              <a:gd name="connsiteY2" fmla="*/ 32169 h 52423"/>
              <a:gd name="connsiteX3" fmla="*/ -39 w 70235"/>
              <a:gd name="connsiteY3" fmla="*/ 787 h 5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35" h="52423">
                <a:moveTo>
                  <a:pt x="-39" y="-259"/>
                </a:moveTo>
                <a:cubicBezTo>
                  <a:pt x="-39" y="-259"/>
                  <a:pt x="5729" y="50475"/>
                  <a:pt x="33782" y="52044"/>
                </a:cubicBezTo>
                <a:cubicBezTo>
                  <a:pt x="48595" y="53247"/>
                  <a:pt x="62700" y="45376"/>
                  <a:pt x="69437" y="32169"/>
                </a:cubicBezTo>
                <a:cubicBezTo>
                  <a:pt x="74419" y="19355"/>
                  <a:pt x="55280" y="-1567"/>
                  <a:pt x="-39" y="787"/>
                </a:cubicBezTo>
              </a:path>
            </a:pathLst>
          </a:custGeom>
          <a:solidFill>
            <a:srgbClr val="DDA617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8" name="Freeform 367">
            <a:extLst>
              <a:ext uri="{FF2B5EF4-FFF2-40B4-BE49-F238E27FC236}">
                <a16:creationId xmlns:a16="http://schemas.microsoft.com/office/drawing/2014/main" id="{69E5AE46-FFE4-7E41-9B93-2154DD1070BF}"/>
              </a:ext>
            </a:extLst>
          </p:cNvPr>
          <p:cNvSpPr/>
          <p:nvPr/>
        </p:nvSpPr>
        <p:spPr>
          <a:xfrm>
            <a:off x="3441101" y="2312415"/>
            <a:ext cx="57834" cy="45070"/>
          </a:xfrm>
          <a:custGeom>
            <a:avLst/>
            <a:gdLst>
              <a:gd name="connsiteX0" fmla="*/ 145108 w 147269"/>
              <a:gd name="connsiteY0" fmla="*/ -259 h 114688"/>
              <a:gd name="connsiteX1" fmla="*/ 53347 w 147269"/>
              <a:gd name="connsiteY1" fmla="*/ 54921 h 114688"/>
              <a:gd name="connsiteX2" fmla="*/ 2485 w 147269"/>
              <a:gd name="connsiteY2" fmla="*/ 99117 h 114688"/>
              <a:gd name="connsiteX3" fmla="*/ 65932 w 147269"/>
              <a:gd name="connsiteY3" fmla="*/ 95979 h 114688"/>
              <a:gd name="connsiteX4" fmla="*/ 144584 w 147269"/>
              <a:gd name="connsiteY4" fmla="*/ -259 h 11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69" h="114688">
                <a:moveTo>
                  <a:pt x="145108" y="-259"/>
                </a:moveTo>
                <a:cubicBezTo>
                  <a:pt x="115771" y="20113"/>
                  <a:pt x="85123" y="38551"/>
                  <a:pt x="53347" y="54921"/>
                </a:cubicBezTo>
                <a:cubicBezTo>
                  <a:pt x="27129" y="66167"/>
                  <a:pt x="-10100" y="81072"/>
                  <a:pt x="2485" y="99117"/>
                </a:cubicBezTo>
                <a:cubicBezTo>
                  <a:pt x="15069" y="117161"/>
                  <a:pt x="35781" y="122915"/>
                  <a:pt x="65932" y="95979"/>
                </a:cubicBezTo>
                <a:cubicBezTo>
                  <a:pt x="96082" y="69043"/>
                  <a:pt x="161102" y="9156"/>
                  <a:pt x="144584" y="-259"/>
                </a:cubicBezTo>
              </a:path>
            </a:pathLst>
          </a:custGeom>
          <a:solidFill>
            <a:srgbClr val="DDA617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9" name="Freeform 368">
            <a:extLst>
              <a:ext uri="{FF2B5EF4-FFF2-40B4-BE49-F238E27FC236}">
                <a16:creationId xmlns:a16="http://schemas.microsoft.com/office/drawing/2014/main" id="{46FFD8B4-9FB7-C269-9196-07712151EBD4}"/>
              </a:ext>
            </a:extLst>
          </p:cNvPr>
          <p:cNvSpPr/>
          <p:nvPr/>
        </p:nvSpPr>
        <p:spPr>
          <a:xfrm>
            <a:off x="4976508" y="2108498"/>
            <a:ext cx="345834" cy="549342"/>
          </a:xfrm>
          <a:custGeom>
            <a:avLst/>
            <a:gdLst>
              <a:gd name="connsiteX0" fmla="*/ 870648 w 880625"/>
              <a:gd name="connsiteY0" fmla="*/ 602589 h 1397892"/>
              <a:gd name="connsiteX1" fmla="*/ 816377 w 880625"/>
              <a:gd name="connsiteY1" fmla="*/ 566239 h 1397892"/>
              <a:gd name="connsiteX2" fmla="*/ 756863 w 880625"/>
              <a:gd name="connsiteY2" fmla="*/ 569900 h 1397892"/>
              <a:gd name="connsiteX3" fmla="*/ 730645 w 880625"/>
              <a:gd name="connsiteY3" fmla="*/ 477324 h 1397892"/>
              <a:gd name="connsiteX4" fmla="*/ 644913 w 880625"/>
              <a:gd name="connsiteY4" fmla="*/ 460849 h 1397892"/>
              <a:gd name="connsiteX5" fmla="*/ 516972 w 880625"/>
              <a:gd name="connsiteY5" fmla="*/ 58900 h 1397892"/>
              <a:gd name="connsiteX6" fmla="*/ 405285 w 880625"/>
              <a:gd name="connsiteY6" fmla="*/ 1366 h 1397892"/>
              <a:gd name="connsiteX7" fmla="*/ 335022 w 880625"/>
              <a:gd name="connsiteY7" fmla="*/ 57069 h 1397892"/>
              <a:gd name="connsiteX8" fmla="*/ 284946 w 880625"/>
              <a:gd name="connsiteY8" fmla="*/ 77467 h 1397892"/>
              <a:gd name="connsiteX9" fmla="*/ 215993 w 880625"/>
              <a:gd name="connsiteY9" fmla="*/ 23595 h 1397892"/>
              <a:gd name="connsiteX10" fmla="*/ 126854 w 880625"/>
              <a:gd name="connsiteY10" fmla="*/ 260790 h 1397892"/>
              <a:gd name="connsiteX11" fmla="*/ 119513 w 880625"/>
              <a:gd name="connsiteY11" fmla="*/ 371934 h 1397892"/>
              <a:gd name="connsiteX12" fmla="*/ 97228 w 880625"/>
              <a:gd name="connsiteY12" fmla="*/ 440451 h 1397892"/>
              <a:gd name="connsiteX13" fmla="*/ 125019 w 880625"/>
              <a:gd name="connsiteY13" fmla="*/ 530935 h 1397892"/>
              <a:gd name="connsiteX14" fmla="*/ 87790 w 880625"/>
              <a:gd name="connsiteY14" fmla="*/ 623772 h 1397892"/>
              <a:gd name="connsiteX15" fmla="*/ 65505 w 880625"/>
              <a:gd name="connsiteY15" fmla="*/ 773621 h 1397892"/>
              <a:gd name="connsiteX16" fmla="*/ 17264 w 880625"/>
              <a:gd name="connsiteY16" fmla="*/ 764467 h 1397892"/>
              <a:gd name="connsiteX17" fmla="*/ -39 w 880625"/>
              <a:gd name="connsiteY17" fmla="*/ 775451 h 1397892"/>
              <a:gd name="connsiteX18" fmla="*/ 59737 w 880625"/>
              <a:gd name="connsiteY18" fmla="*/ 974988 h 1397892"/>
              <a:gd name="connsiteX19" fmla="*/ 153071 w 880625"/>
              <a:gd name="connsiteY19" fmla="*/ 1308419 h 1397892"/>
              <a:gd name="connsiteX20" fmla="*/ 215469 w 880625"/>
              <a:gd name="connsiteY20" fmla="*/ 1351569 h 1397892"/>
              <a:gd name="connsiteX21" fmla="*/ 265283 w 880625"/>
              <a:gd name="connsiteY21" fmla="*/ 1397595 h 1397892"/>
              <a:gd name="connsiteX22" fmla="*/ 272100 w 880625"/>
              <a:gd name="connsiteY22" fmla="*/ 1392888 h 1397892"/>
              <a:gd name="connsiteX23" fmla="*/ 278654 w 880625"/>
              <a:gd name="connsiteY23" fmla="*/ 1302142 h 1397892"/>
              <a:gd name="connsiteX24" fmla="*/ 300153 w 880625"/>
              <a:gd name="connsiteY24" fmla="*/ 1225257 h 1397892"/>
              <a:gd name="connsiteX25" fmla="*/ 305658 w 880625"/>
              <a:gd name="connsiteY25" fmla="*/ 1188383 h 1397892"/>
              <a:gd name="connsiteX26" fmla="*/ 294122 w 880625"/>
              <a:gd name="connsiteY26" fmla="*/ 1167462 h 1397892"/>
              <a:gd name="connsiteX27" fmla="*/ 296482 w 880625"/>
              <a:gd name="connsiteY27" fmla="*/ 1161447 h 1397892"/>
              <a:gd name="connsiteX28" fmla="*/ 339479 w 880625"/>
              <a:gd name="connsiteY28" fmla="*/ 1120913 h 1397892"/>
              <a:gd name="connsiteX29" fmla="*/ 367270 w 880625"/>
              <a:gd name="connsiteY29" fmla="*/ 1135296 h 1397892"/>
              <a:gd name="connsiteX30" fmla="*/ 435960 w 880625"/>
              <a:gd name="connsiteY30" fmla="*/ 1098946 h 1397892"/>
              <a:gd name="connsiteX31" fmla="*/ 470567 w 880625"/>
              <a:gd name="connsiteY31" fmla="*/ 1040889 h 1397892"/>
              <a:gd name="connsiteX32" fmla="*/ 509369 w 880625"/>
              <a:gd name="connsiteY32" fmla="*/ 1014738 h 1397892"/>
              <a:gd name="connsiteX33" fmla="*/ 518545 w 880625"/>
              <a:gd name="connsiteY33" fmla="*/ 906732 h 1397892"/>
              <a:gd name="connsiteX34" fmla="*/ 503601 w 880625"/>
              <a:gd name="connsiteY34" fmla="*/ 888949 h 1397892"/>
              <a:gd name="connsiteX35" fmla="*/ 539257 w 880625"/>
              <a:gd name="connsiteY35" fmla="*/ 864366 h 1397892"/>
              <a:gd name="connsiteX36" fmla="*/ 565475 w 880625"/>
              <a:gd name="connsiteY36" fmla="*/ 898887 h 1397892"/>
              <a:gd name="connsiteX37" fmla="*/ 588284 w 880625"/>
              <a:gd name="connsiteY37" fmla="*/ 951190 h 1397892"/>
              <a:gd name="connsiteX38" fmla="*/ 610045 w 880625"/>
              <a:gd name="connsiteY38" fmla="*/ 911701 h 1397892"/>
              <a:gd name="connsiteX39" fmla="*/ 603753 w 880625"/>
              <a:gd name="connsiteY39" fmla="*/ 874565 h 1397892"/>
              <a:gd name="connsiteX40" fmla="*/ 656188 w 880625"/>
              <a:gd name="connsiteY40" fmla="*/ 824616 h 1397892"/>
              <a:gd name="connsiteX41" fmla="*/ 690008 w 880625"/>
              <a:gd name="connsiteY41" fmla="*/ 834292 h 1397892"/>
              <a:gd name="connsiteX42" fmla="*/ 720682 w 880625"/>
              <a:gd name="connsiteY42" fmla="*/ 843706 h 1397892"/>
              <a:gd name="connsiteX43" fmla="*/ 780459 w 880625"/>
              <a:gd name="connsiteY43" fmla="*/ 775190 h 1397892"/>
              <a:gd name="connsiteX44" fmla="*/ 840235 w 880625"/>
              <a:gd name="connsiteY44" fmla="*/ 724979 h 1397892"/>
              <a:gd name="connsiteX45" fmla="*/ 874317 w 880625"/>
              <a:gd name="connsiteY45" fmla="*/ 674245 h 1397892"/>
              <a:gd name="connsiteX46" fmla="*/ 869598 w 880625"/>
              <a:gd name="connsiteY46" fmla="*/ 600236 h 139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80625" h="1397892">
                <a:moveTo>
                  <a:pt x="870648" y="602589"/>
                </a:moveTo>
                <a:cubicBezTo>
                  <a:pt x="856621" y="585304"/>
                  <a:pt x="837717" y="572646"/>
                  <a:pt x="816377" y="566239"/>
                </a:cubicBezTo>
                <a:cubicBezTo>
                  <a:pt x="801433" y="588468"/>
                  <a:pt x="781245" y="590298"/>
                  <a:pt x="756863" y="569900"/>
                </a:cubicBezTo>
                <a:cubicBezTo>
                  <a:pt x="732481" y="549502"/>
                  <a:pt x="736414" y="491445"/>
                  <a:pt x="730645" y="477324"/>
                </a:cubicBezTo>
                <a:cubicBezTo>
                  <a:pt x="724878" y="463202"/>
                  <a:pt x="656188" y="470002"/>
                  <a:pt x="644913" y="460849"/>
                </a:cubicBezTo>
                <a:cubicBezTo>
                  <a:pt x="633640" y="451695"/>
                  <a:pt x="527984" y="79298"/>
                  <a:pt x="516972" y="58900"/>
                </a:cubicBezTo>
                <a:cubicBezTo>
                  <a:pt x="505961" y="38502"/>
                  <a:pt x="427832" y="12611"/>
                  <a:pt x="405285" y="1366"/>
                </a:cubicBezTo>
                <a:cubicBezTo>
                  <a:pt x="382738" y="-9879"/>
                  <a:pt x="352849" y="40332"/>
                  <a:pt x="335022" y="57069"/>
                </a:cubicBezTo>
                <a:cubicBezTo>
                  <a:pt x="317194" y="73806"/>
                  <a:pt x="310639" y="71714"/>
                  <a:pt x="284946" y="77467"/>
                </a:cubicBezTo>
                <a:cubicBezTo>
                  <a:pt x="259253" y="83221"/>
                  <a:pt x="243785" y="51316"/>
                  <a:pt x="215993" y="23595"/>
                </a:cubicBezTo>
                <a:cubicBezTo>
                  <a:pt x="188203" y="62561"/>
                  <a:pt x="139963" y="210578"/>
                  <a:pt x="126854" y="260790"/>
                </a:cubicBezTo>
                <a:cubicBezTo>
                  <a:pt x="120483" y="297480"/>
                  <a:pt x="118018" y="334720"/>
                  <a:pt x="119513" y="371934"/>
                </a:cubicBezTo>
                <a:cubicBezTo>
                  <a:pt x="115843" y="393901"/>
                  <a:pt x="104569" y="390239"/>
                  <a:pt x="97228" y="440451"/>
                </a:cubicBezTo>
                <a:cubicBezTo>
                  <a:pt x="89887" y="490661"/>
                  <a:pt x="123445" y="510536"/>
                  <a:pt x="125019" y="530935"/>
                </a:cubicBezTo>
                <a:cubicBezTo>
                  <a:pt x="126592" y="551333"/>
                  <a:pt x="125019" y="562578"/>
                  <a:pt x="87790" y="623772"/>
                </a:cubicBezTo>
                <a:cubicBezTo>
                  <a:pt x="50560" y="684967"/>
                  <a:pt x="65505" y="773621"/>
                  <a:pt x="65505" y="773621"/>
                </a:cubicBezTo>
                <a:cubicBezTo>
                  <a:pt x="49879" y="768521"/>
                  <a:pt x="33677" y="765435"/>
                  <a:pt x="17264" y="764467"/>
                </a:cubicBezTo>
                <a:cubicBezTo>
                  <a:pt x="10055" y="765147"/>
                  <a:pt x="3632" y="769227"/>
                  <a:pt x="-39" y="775451"/>
                </a:cubicBezTo>
                <a:cubicBezTo>
                  <a:pt x="18575" y="833246"/>
                  <a:pt x="43744" y="912747"/>
                  <a:pt x="59737" y="974988"/>
                </a:cubicBezTo>
                <a:cubicBezTo>
                  <a:pt x="88314" y="1086132"/>
                  <a:pt x="139963" y="1288806"/>
                  <a:pt x="153071" y="1308419"/>
                </a:cubicBezTo>
                <a:cubicBezTo>
                  <a:pt x="166180" y="1328033"/>
                  <a:pt x="202361" y="1336140"/>
                  <a:pt x="215469" y="1351569"/>
                </a:cubicBezTo>
                <a:cubicBezTo>
                  <a:pt x="228578" y="1366999"/>
                  <a:pt x="217567" y="1398903"/>
                  <a:pt x="265283" y="1397595"/>
                </a:cubicBezTo>
                <a:lnTo>
                  <a:pt x="272100" y="1392888"/>
                </a:lnTo>
                <a:cubicBezTo>
                  <a:pt x="272100" y="1392888"/>
                  <a:pt x="274459" y="1321233"/>
                  <a:pt x="278654" y="1302142"/>
                </a:cubicBezTo>
                <a:cubicBezTo>
                  <a:pt x="282849" y="1283052"/>
                  <a:pt x="294122" y="1245132"/>
                  <a:pt x="300153" y="1225257"/>
                </a:cubicBezTo>
                <a:cubicBezTo>
                  <a:pt x="303823" y="1213306"/>
                  <a:pt x="305684" y="1200884"/>
                  <a:pt x="305658" y="1188383"/>
                </a:cubicBezTo>
                <a:cubicBezTo>
                  <a:pt x="305658" y="1180015"/>
                  <a:pt x="294122" y="1167462"/>
                  <a:pt x="294122" y="1167462"/>
                </a:cubicBezTo>
                <a:cubicBezTo>
                  <a:pt x="294358" y="1165292"/>
                  <a:pt x="295171" y="1163200"/>
                  <a:pt x="296482" y="1161447"/>
                </a:cubicBezTo>
                <a:cubicBezTo>
                  <a:pt x="298841" y="1157786"/>
                  <a:pt x="339479" y="1120913"/>
                  <a:pt x="339479" y="1120913"/>
                </a:cubicBezTo>
                <a:cubicBezTo>
                  <a:pt x="346426" y="1129229"/>
                  <a:pt x="356442" y="1134433"/>
                  <a:pt x="367270" y="1135296"/>
                </a:cubicBezTo>
                <a:cubicBezTo>
                  <a:pt x="387457" y="1138173"/>
                  <a:pt x="410791" y="1118559"/>
                  <a:pt x="435960" y="1098946"/>
                </a:cubicBezTo>
                <a:cubicBezTo>
                  <a:pt x="461128" y="1079332"/>
                  <a:pt x="465848" y="1044027"/>
                  <a:pt x="470567" y="1040889"/>
                </a:cubicBezTo>
                <a:cubicBezTo>
                  <a:pt x="485563" y="1035685"/>
                  <a:pt x="498934" y="1026662"/>
                  <a:pt x="509369" y="1014738"/>
                </a:cubicBezTo>
                <a:cubicBezTo>
                  <a:pt x="520118" y="999308"/>
                  <a:pt x="519070" y="928176"/>
                  <a:pt x="518545" y="906732"/>
                </a:cubicBezTo>
                <a:cubicBezTo>
                  <a:pt x="511388" y="903018"/>
                  <a:pt x="506013" y="896611"/>
                  <a:pt x="503601" y="888949"/>
                </a:cubicBezTo>
                <a:cubicBezTo>
                  <a:pt x="512935" y="877573"/>
                  <a:pt x="525309" y="869073"/>
                  <a:pt x="539257" y="864366"/>
                </a:cubicBezTo>
                <a:cubicBezTo>
                  <a:pt x="542403" y="880580"/>
                  <a:pt x="545287" y="902547"/>
                  <a:pt x="565475" y="898887"/>
                </a:cubicBezTo>
                <a:cubicBezTo>
                  <a:pt x="585663" y="895225"/>
                  <a:pt x="587759" y="938898"/>
                  <a:pt x="588284" y="951190"/>
                </a:cubicBezTo>
                <a:cubicBezTo>
                  <a:pt x="603516" y="944285"/>
                  <a:pt x="612352" y="928228"/>
                  <a:pt x="610045" y="911701"/>
                </a:cubicBezTo>
                <a:cubicBezTo>
                  <a:pt x="606793" y="899540"/>
                  <a:pt x="604670" y="887118"/>
                  <a:pt x="603753" y="874565"/>
                </a:cubicBezTo>
                <a:cubicBezTo>
                  <a:pt x="603753" y="858090"/>
                  <a:pt x="639408" y="833508"/>
                  <a:pt x="656188" y="824616"/>
                </a:cubicBezTo>
                <a:cubicBezTo>
                  <a:pt x="659596" y="822786"/>
                  <a:pt x="682406" y="811541"/>
                  <a:pt x="690008" y="834292"/>
                </a:cubicBezTo>
                <a:cubicBezTo>
                  <a:pt x="697611" y="857044"/>
                  <a:pt x="712817" y="843706"/>
                  <a:pt x="720682" y="843706"/>
                </a:cubicBezTo>
                <a:cubicBezTo>
                  <a:pt x="728547" y="843706"/>
                  <a:pt x="757125" y="798988"/>
                  <a:pt x="780459" y="775190"/>
                </a:cubicBezTo>
                <a:cubicBezTo>
                  <a:pt x="798287" y="756099"/>
                  <a:pt x="818344" y="739258"/>
                  <a:pt x="840235" y="724979"/>
                </a:cubicBezTo>
                <a:cubicBezTo>
                  <a:pt x="857224" y="712583"/>
                  <a:pt x="869284" y="694617"/>
                  <a:pt x="874317" y="674245"/>
                </a:cubicBezTo>
                <a:cubicBezTo>
                  <a:pt x="884097" y="650134"/>
                  <a:pt x="882366" y="622909"/>
                  <a:pt x="869598" y="600236"/>
                </a:cubicBezTo>
              </a:path>
            </a:pathLst>
          </a:custGeom>
          <a:solidFill>
            <a:srgbClr val="DDA617"/>
          </a:solidFill>
          <a:ln w="1587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0" name="Freeform 369">
            <a:extLst>
              <a:ext uri="{FF2B5EF4-FFF2-40B4-BE49-F238E27FC236}">
                <a16:creationId xmlns:a16="http://schemas.microsoft.com/office/drawing/2014/main" id="{37226FA2-4544-5070-AEF6-B8197EF19DC9}"/>
              </a:ext>
            </a:extLst>
          </p:cNvPr>
          <p:cNvSpPr/>
          <p:nvPr/>
        </p:nvSpPr>
        <p:spPr>
          <a:xfrm>
            <a:off x="5190471" y="2484349"/>
            <a:ext cx="14144" cy="21889"/>
          </a:xfrm>
          <a:custGeom>
            <a:avLst/>
            <a:gdLst>
              <a:gd name="connsiteX0" fmla="*/ 18285 w 36015"/>
              <a:gd name="connsiteY0" fmla="*/ -259 h 55702"/>
              <a:gd name="connsiteX1" fmla="*/ 23004 w 36015"/>
              <a:gd name="connsiteY1" fmla="*/ 55444 h 55702"/>
              <a:gd name="connsiteX2" fmla="*/ 18285 w 36015"/>
              <a:gd name="connsiteY2" fmla="*/ -259 h 5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15" h="55702">
                <a:moveTo>
                  <a:pt x="18285" y="-259"/>
                </a:moveTo>
                <a:cubicBezTo>
                  <a:pt x="18285" y="-259"/>
                  <a:pt x="54727" y="33476"/>
                  <a:pt x="23004" y="55444"/>
                </a:cubicBezTo>
                <a:cubicBezTo>
                  <a:pt x="-6883" y="46552"/>
                  <a:pt x="-6883" y="3140"/>
                  <a:pt x="18285" y="-259"/>
                </a:cubicBezTo>
              </a:path>
            </a:pathLst>
          </a:custGeom>
          <a:noFill/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1" name="Freeform 370">
            <a:extLst>
              <a:ext uri="{FF2B5EF4-FFF2-40B4-BE49-F238E27FC236}">
                <a16:creationId xmlns:a16="http://schemas.microsoft.com/office/drawing/2014/main" id="{C2C942AF-3737-C421-B7A5-86EA2BAB9262}"/>
              </a:ext>
            </a:extLst>
          </p:cNvPr>
          <p:cNvSpPr/>
          <p:nvPr/>
        </p:nvSpPr>
        <p:spPr>
          <a:xfrm>
            <a:off x="5229471" y="2446016"/>
            <a:ext cx="17167" cy="21376"/>
          </a:xfrm>
          <a:custGeom>
            <a:avLst/>
            <a:gdLst>
              <a:gd name="connsiteX0" fmla="*/ 32235 w 43714"/>
              <a:gd name="connsiteY0" fmla="*/ -259 h 54394"/>
              <a:gd name="connsiteX1" fmla="*/ 21224 w 43714"/>
              <a:gd name="connsiteY1" fmla="*/ 54136 h 54394"/>
              <a:gd name="connsiteX2" fmla="*/ 3921 w 43714"/>
              <a:gd name="connsiteY2" fmla="*/ 21447 h 54394"/>
              <a:gd name="connsiteX3" fmla="*/ 32235 w 43714"/>
              <a:gd name="connsiteY3" fmla="*/ -259 h 5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14" h="54394">
                <a:moveTo>
                  <a:pt x="32235" y="-259"/>
                </a:moveTo>
                <a:cubicBezTo>
                  <a:pt x="32235" y="-259"/>
                  <a:pt x="64221" y="42369"/>
                  <a:pt x="21224" y="54136"/>
                </a:cubicBezTo>
                <a:cubicBezTo>
                  <a:pt x="1298" y="54136"/>
                  <a:pt x="-4994" y="43415"/>
                  <a:pt x="3921" y="21447"/>
                </a:cubicBezTo>
                <a:cubicBezTo>
                  <a:pt x="7931" y="9051"/>
                  <a:pt x="19204" y="421"/>
                  <a:pt x="32235" y="-259"/>
                </a:cubicBezTo>
              </a:path>
            </a:pathLst>
          </a:custGeom>
          <a:solidFill>
            <a:srgbClr val="DDA617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2" name="Freeform 371">
            <a:extLst>
              <a:ext uri="{FF2B5EF4-FFF2-40B4-BE49-F238E27FC236}">
                <a16:creationId xmlns:a16="http://schemas.microsoft.com/office/drawing/2014/main" id="{1F257739-0768-E770-C6D0-E52131696388}"/>
              </a:ext>
            </a:extLst>
          </p:cNvPr>
          <p:cNvSpPr/>
          <p:nvPr/>
        </p:nvSpPr>
        <p:spPr>
          <a:xfrm>
            <a:off x="4925638" y="2413335"/>
            <a:ext cx="155478" cy="319614"/>
          </a:xfrm>
          <a:custGeom>
            <a:avLst/>
            <a:gdLst>
              <a:gd name="connsiteX0" fmla="*/ 380660 w 395905"/>
              <a:gd name="connsiteY0" fmla="*/ 687003 h 813312"/>
              <a:gd name="connsiteX1" fmla="*/ 380660 w 395905"/>
              <a:gd name="connsiteY1" fmla="*/ 685172 h 813312"/>
              <a:gd name="connsiteX2" fmla="*/ 391671 w 395905"/>
              <a:gd name="connsiteY2" fmla="*/ 625547 h 813312"/>
              <a:gd name="connsiteX3" fmla="*/ 395866 w 395905"/>
              <a:gd name="connsiteY3" fmla="*/ 621885 h 813312"/>
              <a:gd name="connsiteX4" fmla="*/ 346053 w 395905"/>
              <a:gd name="connsiteY4" fmla="*/ 575859 h 813312"/>
              <a:gd name="connsiteX5" fmla="*/ 283655 w 395905"/>
              <a:gd name="connsiteY5" fmla="*/ 532709 h 813312"/>
              <a:gd name="connsiteX6" fmla="*/ 190320 w 395905"/>
              <a:gd name="connsiteY6" fmla="*/ 199278 h 813312"/>
              <a:gd name="connsiteX7" fmla="*/ 130544 w 395905"/>
              <a:gd name="connsiteY7" fmla="*/ -259 h 813312"/>
              <a:gd name="connsiteX8" fmla="*/ 116386 w 395905"/>
              <a:gd name="connsiteY8" fmla="*/ 29293 h 813312"/>
              <a:gd name="connsiteX9" fmla="*/ 88596 w 395905"/>
              <a:gd name="connsiteY9" fmla="*/ 1572 h 813312"/>
              <a:gd name="connsiteX10" fmla="*/ 58708 w 395905"/>
              <a:gd name="connsiteY10" fmla="*/ 101470 h 813312"/>
              <a:gd name="connsiteX11" fmla="*/ 64213 w 395905"/>
              <a:gd name="connsiteY11" fmla="*/ 178095 h 813312"/>
              <a:gd name="connsiteX12" fmla="*/ 71817 w 395905"/>
              <a:gd name="connsiteY12" fmla="*/ 263610 h 813312"/>
              <a:gd name="connsiteX13" fmla="*/ 8370 w 395905"/>
              <a:gd name="connsiteY13" fmla="*/ 332389 h 813312"/>
              <a:gd name="connsiteX14" fmla="*/ 2602 w 395905"/>
              <a:gd name="connsiteY14" fmla="*/ 386522 h 813312"/>
              <a:gd name="connsiteX15" fmla="*/ 4437 w 395905"/>
              <a:gd name="connsiteY15" fmla="*/ 595734 h 813312"/>
              <a:gd name="connsiteX16" fmla="*/ 8370 w 395905"/>
              <a:gd name="connsiteY16" fmla="*/ 757874 h 813312"/>
              <a:gd name="connsiteX17" fmla="*/ 23576 w 395905"/>
              <a:gd name="connsiteY17" fmla="*/ 813054 h 813312"/>
              <a:gd name="connsiteX18" fmla="*/ 116386 w 395905"/>
              <a:gd name="connsiteY18" fmla="*/ 789517 h 813312"/>
              <a:gd name="connsiteX19" fmla="*/ 261370 w 395905"/>
              <a:gd name="connsiteY19" fmla="*/ 766504 h 813312"/>
              <a:gd name="connsiteX20" fmla="*/ 381184 w 395905"/>
              <a:gd name="connsiteY20" fmla="*/ 688050 h 81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5905" h="813312">
                <a:moveTo>
                  <a:pt x="380660" y="687003"/>
                </a:moveTo>
                <a:cubicBezTo>
                  <a:pt x="380555" y="686402"/>
                  <a:pt x="380555" y="685774"/>
                  <a:pt x="380660" y="685172"/>
                </a:cubicBezTo>
                <a:cubicBezTo>
                  <a:pt x="376517" y="664617"/>
                  <a:pt x="380450" y="643278"/>
                  <a:pt x="391671" y="625547"/>
                </a:cubicBezTo>
                <a:lnTo>
                  <a:pt x="395866" y="621885"/>
                </a:lnTo>
                <a:cubicBezTo>
                  <a:pt x="348150" y="623193"/>
                  <a:pt x="358375" y="590766"/>
                  <a:pt x="346053" y="575859"/>
                </a:cubicBezTo>
                <a:cubicBezTo>
                  <a:pt x="333730" y="560953"/>
                  <a:pt x="296501" y="553369"/>
                  <a:pt x="283655" y="532709"/>
                </a:cubicBezTo>
                <a:cubicBezTo>
                  <a:pt x="270808" y="512050"/>
                  <a:pt x="218897" y="310422"/>
                  <a:pt x="190320" y="199278"/>
                </a:cubicBezTo>
                <a:cubicBezTo>
                  <a:pt x="174327" y="137037"/>
                  <a:pt x="149158" y="57536"/>
                  <a:pt x="130544" y="-259"/>
                </a:cubicBezTo>
                <a:cubicBezTo>
                  <a:pt x="124304" y="8789"/>
                  <a:pt x="119532" y="18753"/>
                  <a:pt x="116386" y="29293"/>
                </a:cubicBezTo>
                <a:cubicBezTo>
                  <a:pt x="113004" y="15615"/>
                  <a:pt x="102308" y="4946"/>
                  <a:pt x="88596" y="1572"/>
                </a:cubicBezTo>
                <a:cubicBezTo>
                  <a:pt x="64213" y="31385"/>
                  <a:pt x="58708" y="101470"/>
                  <a:pt x="58708" y="101470"/>
                </a:cubicBezTo>
                <a:cubicBezTo>
                  <a:pt x="55561" y="127126"/>
                  <a:pt x="57449" y="153146"/>
                  <a:pt x="64213" y="178095"/>
                </a:cubicBezTo>
                <a:cubicBezTo>
                  <a:pt x="84610" y="202128"/>
                  <a:pt x="87651" y="236360"/>
                  <a:pt x="71817" y="263610"/>
                </a:cubicBezTo>
                <a:cubicBezTo>
                  <a:pt x="56741" y="291462"/>
                  <a:pt x="34928" y="315102"/>
                  <a:pt x="8370" y="332389"/>
                </a:cubicBezTo>
                <a:cubicBezTo>
                  <a:pt x="766" y="338142"/>
                  <a:pt x="-2904" y="332389"/>
                  <a:pt x="2602" y="386522"/>
                </a:cubicBezTo>
                <a:cubicBezTo>
                  <a:pt x="7138" y="456164"/>
                  <a:pt x="7767" y="526014"/>
                  <a:pt x="4437" y="595734"/>
                </a:cubicBezTo>
                <a:cubicBezTo>
                  <a:pt x="-727" y="649737"/>
                  <a:pt x="583" y="704184"/>
                  <a:pt x="8370" y="757874"/>
                </a:cubicBezTo>
                <a:cubicBezTo>
                  <a:pt x="12381" y="776546"/>
                  <a:pt x="17467" y="794956"/>
                  <a:pt x="23576" y="813054"/>
                </a:cubicBezTo>
                <a:cubicBezTo>
                  <a:pt x="54067" y="803534"/>
                  <a:pt x="85056" y="795689"/>
                  <a:pt x="116386" y="789517"/>
                </a:cubicBezTo>
                <a:cubicBezTo>
                  <a:pt x="158335" y="785594"/>
                  <a:pt x="217062" y="785594"/>
                  <a:pt x="261370" y="766504"/>
                </a:cubicBezTo>
                <a:cubicBezTo>
                  <a:pt x="303318" y="743542"/>
                  <a:pt x="343379" y="717286"/>
                  <a:pt x="381184" y="688050"/>
                </a:cubicBezTo>
              </a:path>
            </a:pathLst>
          </a:custGeom>
          <a:solidFill>
            <a:srgbClr val="4D4A4A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3" name="Freeform 372">
            <a:extLst>
              <a:ext uri="{FF2B5EF4-FFF2-40B4-BE49-F238E27FC236}">
                <a16:creationId xmlns:a16="http://schemas.microsoft.com/office/drawing/2014/main" id="{96B7A5B0-4466-E9F4-C345-0F53DC63C644}"/>
              </a:ext>
            </a:extLst>
          </p:cNvPr>
          <p:cNvSpPr/>
          <p:nvPr/>
        </p:nvSpPr>
        <p:spPr>
          <a:xfrm>
            <a:off x="4799417" y="2453210"/>
            <a:ext cx="157574" cy="300191"/>
          </a:xfrm>
          <a:custGeom>
            <a:avLst/>
            <a:gdLst>
              <a:gd name="connsiteX0" fmla="*/ 128951 w 401244"/>
              <a:gd name="connsiteY0" fmla="*/ 64858 h 763885"/>
              <a:gd name="connsiteX1" fmla="*/ -39 w 401244"/>
              <a:gd name="connsiteY1" fmla="*/ 100424 h 763885"/>
              <a:gd name="connsiteX2" fmla="*/ -39 w 401244"/>
              <a:gd name="connsiteY2" fmla="*/ 100424 h 763885"/>
              <a:gd name="connsiteX3" fmla="*/ 22507 w 401244"/>
              <a:gd name="connsiteY3" fmla="*/ 188816 h 763885"/>
              <a:gd name="connsiteX4" fmla="*/ 48725 w 401244"/>
              <a:gd name="connsiteY4" fmla="*/ 341018 h 763885"/>
              <a:gd name="connsiteX5" fmla="*/ 50822 w 401244"/>
              <a:gd name="connsiteY5" fmla="*/ 403521 h 763885"/>
              <a:gd name="connsiteX6" fmla="*/ 70224 w 401244"/>
              <a:gd name="connsiteY6" fmla="*/ 506819 h 763885"/>
              <a:gd name="connsiteX7" fmla="*/ 132883 w 401244"/>
              <a:gd name="connsiteY7" fmla="*/ 565137 h 763885"/>
              <a:gd name="connsiteX8" fmla="*/ 170113 w 401244"/>
              <a:gd name="connsiteY8" fmla="*/ 762058 h 763885"/>
              <a:gd name="connsiteX9" fmla="*/ 170113 w 401244"/>
              <a:gd name="connsiteY9" fmla="*/ 763627 h 763885"/>
              <a:gd name="connsiteX10" fmla="*/ 342887 w 401244"/>
              <a:gd name="connsiteY10" fmla="*/ 711324 h 763885"/>
              <a:gd name="connsiteX11" fmla="*/ 327681 w 401244"/>
              <a:gd name="connsiteY11" fmla="*/ 656144 h 763885"/>
              <a:gd name="connsiteX12" fmla="*/ 323747 w 401244"/>
              <a:gd name="connsiteY12" fmla="*/ 494005 h 763885"/>
              <a:gd name="connsiteX13" fmla="*/ 321913 w 401244"/>
              <a:gd name="connsiteY13" fmla="*/ 284793 h 763885"/>
              <a:gd name="connsiteX14" fmla="*/ 327681 w 401244"/>
              <a:gd name="connsiteY14" fmla="*/ 230659 h 763885"/>
              <a:gd name="connsiteX15" fmla="*/ 391127 w 401244"/>
              <a:gd name="connsiteY15" fmla="*/ 161880 h 763885"/>
              <a:gd name="connsiteX16" fmla="*/ 383524 w 401244"/>
              <a:gd name="connsiteY16" fmla="*/ 76365 h 763885"/>
              <a:gd name="connsiteX17" fmla="*/ 378018 w 401244"/>
              <a:gd name="connsiteY17" fmla="*/ -259 h 763885"/>
              <a:gd name="connsiteX18" fmla="*/ 127378 w 401244"/>
              <a:gd name="connsiteY18" fmla="*/ 64597 h 76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1244" h="763885">
                <a:moveTo>
                  <a:pt x="128951" y="64858"/>
                </a:moveTo>
                <a:cubicBezTo>
                  <a:pt x="102733" y="70612"/>
                  <a:pt x="54755" y="85518"/>
                  <a:pt x="-39" y="100424"/>
                </a:cubicBezTo>
                <a:lnTo>
                  <a:pt x="-39" y="100424"/>
                </a:lnTo>
                <a:cubicBezTo>
                  <a:pt x="7302" y="132068"/>
                  <a:pt x="14380" y="163188"/>
                  <a:pt x="22507" y="188816"/>
                </a:cubicBezTo>
                <a:cubicBezTo>
                  <a:pt x="38029" y="238164"/>
                  <a:pt x="46838" y="289343"/>
                  <a:pt x="48725" y="341018"/>
                </a:cubicBezTo>
                <a:cubicBezTo>
                  <a:pt x="46890" y="362463"/>
                  <a:pt x="35092" y="378154"/>
                  <a:pt x="50822" y="403521"/>
                </a:cubicBezTo>
                <a:cubicBezTo>
                  <a:pt x="66291" y="435660"/>
                  <a:pt x="72976" y="471279"/>
                  <a:pt x="70224" y="506819"/>
                </a:cubicBezTo>
                <a:cubicBezTo>
                  <a:pt x="99980" y="513854"/>
                  <a:pt x="123786" y="536030"/>
                  <a:pt x="132883" y="565137"/>
                </a:cubicBezTo>
                <a:cubicBezTo>
                  <a:pt x="150659" y="629652"/>
                  <a:pt x="163113" y="695528"/>
                  <a:pt x="170113" y="762058"/>
                </a:cubicBezTo>
                <a:lnTo>
                  <a:pt x="170113" y="763627"/>
                </a:lnTo>
                <a:cubicBezTo>
                  <a:pt x="210226" y="750813"/>
                  <a:pt x="282848" y="728061"/>
                  <a:pt x="342887" y="711324"/>
                </a:cubicBezTo>
                <a:cubicBezTo>
                  <a:pt x="336778" y="693227"/>
                  <a:pt x="331692" y="674817"/>
                  <a:pt x="327681" y="656144"/>
                </a:cubicBezTo>
                <a:cubicBezTo>
                  <a:pt x="319920" y="602455"/>
                  <a:pt x="318583" y="548008"/>
                  <a:pt x="323747" y="494005"/>
                </a:cubicBezTo>
                <a:cubicBezTo>
                  <a:pt x="327077" y="424285"/>
                  <a:pt x="326448" y="354434"/>
                  <a:pt x="321913" y="284793"/>
                </a:cubicBezTo>
                <a:cubicBezTo>
                  <a:pt x="316407" y="230659"/>
                  <a:pt x="320077" y="236412"/>
                  <a:pt x="327681" y="230659"/>
                </a:cubicBezTo>
                <a:cubicBezTo>
                  <a:pt x="354239" y="213373"/>
                  <a:pt x="376052" y="189732"/>
                  <a:pt x="391127" y="161880"/>
                </a:cubicBezTo>
                <a:cubicBezTo>
                  <a:pt x="406962" y="134631"/>
                  <a:pt x="403921" y="100399"/>
                  <a:pt x="383524" y="76365"/>
                </a:cubicBezTo>
                <a:cubicBezTo>
                  <a:pt x="376760" y="51416"/>
                  <a:pt x="374872" y="25396"/>
                  <a:pt x="378018" y="-259"/>
                </a:cubicBezTo>
                <a:cubicBezTo>
                  <a:pt x="378018" y="-259"/>
                  <a:pt x="185057" y="52044"/>
                  <a:pt x="127378" y="64597"/>
                </a:cubicBezTo>
              </a:path>
            </a:pathLst>
          </a:custGeom>
          <a:solidFill>
            <a:srgbClr val="4D4A4A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4" name="Freeform 373">
            <a:extLst>
              <a:ext uri="{FF2B5EF4-FFF2-40B4-BE49-F238E27FC236}">
                <a16:creationId xmlns:a16="http://schemas.microsoft.com/office/drawing/2014/main" id="{908C5CAD-22FB-D8FA-09AF-691B085107ED}"/>
              </a:ext>
            </a:extLst>
          </p:cNvPr>
          <p:cNvSpPr/>
          <p:nvPr/>
        </p:nvSpPr>
        <p:spPr>
          <a:xfrm>
            <a:off x="4864810" y="2683517"/>
            <a:ext cx="322962" cy="166796"/>
          </a:xfrm>
          <a:custGeom>
            <a:avLst/>
            <a:gdLst>
              <a:gd name="connsiteX0" fmla="*/ 604767 w 822386"/>
              <a:gd name="connsiteY0" fmla="*/ 395414 h 424439"/>
              <a:gd name="connsiteX1" fmla="*/ 647239 w 822386"/>
              <a:gd name="connsiteY1" fmla="*/ 337619 h 424439"/>
              <a:gd name="connsiteX2" fmla="*/ 668214 w 822386"/>
              <a:gd name="connsiteY2" fmla="*/ 389922 h 424439"/>
              <a:gd name="connsiteX3" fmla="*/ 754994 w 822386"/>
              <a:gd name="connsiteY3" fmla="*/ 330297 h 424439"/>
              <a:gd name="connsiteX4" fmla="*/ 821324 w 822386"/>
              <a:gd name="connsiteY4" fmla="*/ 319052 h 424439"/>
              <a:gd name="connsiteX5" fmla="*/ 821324 w 822386"/>
              <a:gd name="connsiteY5" fmla="*/ 284270 h 424439"/>
              <a:gd name="connsiteX6" fmla="*/ 788290 w 822386"/>
              <a:gd name="connsiteY6" fmla="*/ 217584 h 424439"/>
              <a:gd name="connsiteX7" fmla="*/ 737428 w 822386"/>
              <a:gd name="connsiteY7" fmla="*/ 205555 h 424439"/>
              <a:gd name="connsiteX8" fmla="*/ 780949 w 822386"/>
              <a:gd name="connsiteY8" fmla="*/ 242689 h 424439"/>
              <a:gd name="connsiteX9" fmla="*/ 752896 w 822386"/>
              <a:gd name="connsiteY9" fmla="*/ 293423 h 424439"/>
              <a:gd name="connsiteX10" fmla="*/ 677651 w 822386"/>
              <a:gd name="connsiteY10" fmla="*/ 288193 h 424439"/>
              <a:gd name="connsiteX11" fmla="*/ 630984 w 822386"/>
              <a:gd name="connsiteY11" fmla="*/ 206862 h 424439"/>
              <a:gd name="connsiteX12" fmla="*/ 578549 w 822386"/>
              <a:gd name="connsiteY12" fmla="*/ 190386 h 424439"/>
              <a:gd name="connsiteX13" fmla="*/ 538436 w 822386"/>
              <a:gd name="connsiteY13" fmla="*/ 159266 h 424439"/>
              <a:gd name="connsiteX14" fmla="*/ 538436 w 822386"/>
              <a:gd name="connsiteY14" fmla="*/ 110363 h 424439"/>
              <a:gd name="connsiteX15" fmla="*/ 575403 w 822386"/>
              <a:gd name="connsiteY15" fmla="*/ 58060 h 424439"/>
              <a:gd name="connsiteX16" fmla="*/ 534241 w 822386"/>
              <a:gd name="connsiteY16" fmla="*/ -259 h 424439"/>
              <a:gd name="connsiteX17" fmla="*/ 414427 w 822386"/>
              <a:gd name="connsiteY17" fmla="*/ 78196 h 424439"/>
              <a:gd name="connsiteX18" fmla="*/ 269443 w 822386"/>
              <a:gd name="connsiteY18" fmla="*/ 101209 h 424439"/>
              <a:gd name="connsiteX19" fmla="*/ 3597 w 822386"/>
              <a:gd name="connsiteY19" fmla="*/ 177572 h 424439"/>
              <a:gd name="connsiteX20" fmla="*/ 5694 w 822386"/>
              <a:gd name="connsiteY20" fmla="*/ 360633 h 424439"/>
              <a:gd name="connsiteX21" fmla="*/ 19589 w 822386"/>
              <a:gd name="connsiteY21" fmla="*/ 409274 h 424439"/>
              <a:gd name="connsiteX22" fmla="*/ 12249 w 822386"/>
              <a:gd name="connsiteY22" fmla="*/ 383123 h 424439"/>
              <a:gd name="connsiteX23" fmla="*/ 151726 w 822386"/>
              <a:gd name="connsiteY23" fmla="*/ 366124 h 424439"/>
              <a:gd name="connsiteX24" fmla="*/ 374314 w 822386"/>
              <a:gd name="connsiteY24" fmla="*/ 315652 h 424439"/>
              <a:gd name="connsiteX25" fmla="*/ 477349 w 822386"/>
              <a:gd name="connsiteY25" fmla="*/ 289501 h 424439"/>
              <a:gd name="connsiteX26" fmla="*/ 506713 w 822386"/>
              <a:gd name="connsiteY26" fmla="*/ 327421 h 424439"/>
              <a:gd name="connsiteX27" fmla="*/ 585366 w 822386"/>
              <a:gd name="connsiteY27" fmla="*/ 424181 h 424439"/>
              <a:gd name="connsiteX28" fmla="*/ 598736 w 822386"/>
              <a:gd name="connsiteY28" fmla="*/ 415289 h 424439"/>
              <a:gd name="connsiteX29" fmla="*/ 602407 w 822386"/>
              <a:gd name="connsiteY29" fmla="*/ 395153 h 42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22386" h="424439">
                <a:moveTo>
                  <a:pt x="604767" y="395414"/>
                </a:moveTo>
                <a:cubicBezTo>
                  <a:pt x="606078" y="387046"/>
                  <a:pt x="624954" y="333959"/>
                  <a:pt x="647239" y="337619"/>
                </a:cubicBezTo>
                <a:cubicBezTo>
                  <a:pt x="669524" y="341281"/>
                  <a:pt x="668214" y="389922"/>
                  <a:pt x="668214" y="389922"/>
                </a:cubicBezTo>
                <a:cubicBezTo>
                  <a:pt x="694877" y="366962"/>
                  <a:pt x="723978" y="346955"/>
                  <a:pt x="754994" y="330297"/>
                </a:cubicBezTo>
                <a:cubicBezTo>
                  <a:pt x="775967" y="321588"/>
                  <a:pt x="798645" y="317744"/>
                  <a:pt x="821324" y="319052"/>
                </a:cubicBezTo>
                <a:cubicBezTo>
                  <a:pt x="822688" y="307493"/>
                  <a:pt x="822688" y="295829"/>
                  <a:pt x="821324" y="284270"/>
                </a:cubicBezTo>
                <a:cubicBezTo>
                  <a:pt x="819987" y="258459"/>
                  <a:pt x="808031" y="234321"/>
                  <a:pt x="788290" y="217584"/>
                </a:cubicBezTo>
                <a:cubicBezTo>
                  <a:pt x="776282" y="202155"/>
                  <a:pt x="755099" y="197160"/>
                  <a:pt x="737428" y="205555"/>
                </a:cubicBezTo>
                <a:cubicBezTo>
                  <a:pt x="737428" y="205555"/>
                  <a:pt x="775705" y="227260"/>
                  <a:pt x="780949" y="242689"/>
                </a:cubicBezTo>
                <a:cubicBezTo>
                  <a:pt x="786193" y="258119"/>
                  <a:pt x="771511" y="276687"/>
                  <a:pt x="752896" y="293423"/>
                </a:cubicBezTo>
                <a:cubicBezTo>
                  <a:pt x="734282" y="310161"/>
                  <a:pt x="687352" y="293423"/>
                  <a:pt x="677651" y="288193"/>
                </a:cubicBezTo>
                <a:cubicBezTo>
                  <a:pt x="667951" y="282963"/>
                  <a:pt x="644355" y="224122"/>
                  <a:pt x="630984" y="206862"/>
                </a:cubicBezTo>
                <a:cubicBezTo>
                  <a:pt x="617613" y="189602"/>
                  <a:pt x="596902" y="191955"/>
                  <a:pt x="578549" y="190386"/>
                </a:cubicBezTo>
                <a:cubicBezTo>
                  <a:pt x="561088" y="186725"/>
                  <a:pt x="546301" y="175245"/>
                  <a:pt x="538436" y="159266"/>
                </a:cubicBezTo>
                <a:cubicBezTo>
                  <a:pt x="530964" y="143810"/>
                  <a:pt x="530964" y="125818"/>
                  <a:pt x="538436" y="110363"/>
                </a:cubicBezTo>
                <a:cubicBezTo>
                  <a:pt x="548530" y="91482"/>
                  <a:pt x="560957" y="73908"/>
                  <a:pt x="575403" y="58060"/>
                </a:cubicBezTo>
                <a:cubicBezTo>
                  <a:pt x="559331" y="40381"/>
                  <a:pt x="545489" y="20794"/>
                  <a:pt x="534241" y="-259"/>
                </a:cubicBezTo>
                <a:cubicBezTo>
                  <a:pt x="496436" y="28979"/>
                  <a:pt x="456375" y="55235"/>
                  <a:pt x="414427" y="78196"/>
                </a:cubicBezTo>
                <a:cubicBezTo>
                  <a:pt x="370119" y="97287"/>
                  <a:pt x="311392" y="97287"/>
                  <a:pt x="269443" y="101209"/>
                </a:cubicBezTo>
                <a:cubicBezTo>
                  <a:pt x="236410" y="104871"/>
                  <a:pt x="72550" y="155866"/>
                  <a:pt x="3597" y="177572"/>
                </a:cubicBezTo>
                <a:cubicBezTo>
                  <a:pt x="3597" y="210523"/>
                  <a:pt x="-5842" y="319052"/>
                  <a:pt x="5694" y="360633"/>
                </a:cubicBezTo>
                <a:cubicBezTo>
                  <a:pt x="9365" y="373709"/>
                  <a:pt x="14084" y="390707"/>
                  <a:pt x="19589" y="409274"/>
                </a:cubicBezTo>
                <a:lnTo>
                  <a:pt x="12249" y="383123"/>
                </a:lnTo>
                <a:cubicBezTo>
                  <a:pt x="59021" y="379933"/>
                  <a:pt x="105558" y="374258"/>
                  <a:pt x="151726" y="366124"/>
                </a:cubicBezTo>
                <a:cubicBezTo>
                  <a:pt x="214911" y="353572"/>
                  <a:pt x="374314" y="315652"/>
                  <a:pt x="374314" y="315652"/>
                </a:cubicBezTo>
                <a:lnTo>
                  <a:pt x="477349" y="289501"/>
                </a:lnTo>
                <a:cubicBezTo>
                  <a:pt x="486473" y="302628"/>
                  <a:pt x="496278" y="315286"/>
                  <a:pt x="506713" y="327421"/>
                </a:cubicBezTo>
                <a:cubicBezTo>
                  <a:pt x="534635" y="358279"/>
                  <a:pt x="560878" y="390576"/>
                  <a:pt x="585366" y="424181"/>
                </a:cubicBezTo>
                <a:lnTo>
                  <a:pt x="598736" y="415289"/>
                </a:lnTo>
                <a:cubicBezTo>
                  <a:pt x="604243" y="412413"/>
                  <a:pt x="601358" y="403521"/>
                  <a:pt x="602407" y="395153"/>
                </a:cubicBezTo>
              </a:path>
            </a:pathLst>
          </a:custGeom>
          <a:solidFill>
            <a:srgbClr val="4D4A4A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5" name="Freeform 374">
            <a:extLst>
              <a:ext uri="{FF2B5EF4-FFF2-40B4-BE49-F238E27FC236}">
                <a16:creationId xmlns:a16="http://schemas.microsoft.com/office/drawing/2014/main" id="{3C9CE404-9BD5-D0D7-FE32-B82DC2EE93C8}"/>
              </a:ext>
            </a:extLst>
          </p:cNvPr>
          <p:cNvSpPr/>
          <p:nvPr/>
        </p:nvSpPr>
        <p:spPr>
          <a:xfrm>
            <a:off x="5127313" y="2848281"/>
            <a:ext cx="17535" cy="9393"/>
          </a:xfrm>
          <a:custGeom>
            <a:avLst/>
            <a:gdLst>
              <a:gd name="connsiteX0" fmla="*/ 44613 w 44652"/>
              <a:gd name="connsiteY0" fmla="*/ 2036 h 23902"/>
              <a:gd name="connsiteX1" fmla="*/ 14725 w 44652"/>
              <a:gd name="connsiteY1" fmla="*/ 2036 h 23902"/>
              <a:gd name="connsiteX2" fmla="*/ 1092 w 44652"/>
              <a:gd name="connsiteY2" fmla="*/ 22695 h 23902"/>
              <a:gd name="connsiteX3" fmla="*/ 44613 w 44652"/>
              <a:gd name="connsiteY3" fmla="*/ 1252 h 23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52" h="23902">
                <a:moveTo>
                  <a:pt x="44613" y="2036"/>
                </a:moveTo>
                <a:cubicBezTo>
                  <a:pt x="34886" y="-1024"/>
                  <a:pt x="24451" y="-1024"/>
                  <a:pt x="14725" y="2036"/>
                </a:cubicBezTo>
                <a:cubicBezTo>
                  <a:pt x="5024" y="8051"/>
                  <a:pt x="-3103" y="19819"/>
                  <a:pt x="1092" y="22695"/>
                </a:cubicBezTo>
                <a:cubicBezTo>
                  <a:pt x="18867" y="26697"/>
                  <a:pt x="37010" y="17753"/>
                  <a:pt x="44613" y="1252"/>
                </a:cubicBezTo>
              </a:path>
            </a:pathLst>
          </a:custGeom>
          <a:noFill/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6" name="Freeform 375">
            <a:extLst>
              <a:ext uri="{FF2B5EF4-FFF2-40B4-BE49-F238E27FC236}">
                <a16:creationId xmlns:a16="http://schemas.microsoft.com/office/drawing/2014/main" id="{216B1E0C-2D18-3EB0-8CB5-DF760CBC112E}"/>
              </a:ext>
            </a:extLst>
          </p:cNvPr>
          <p:cNvSpPr/>
          <p:nvPr/>
        </p:nvSpPr>
        <p:spPr>
          <a:xfrm>
            <a:off x="5169456" y="2840242"/>
            <a:ext cx="25467" cy="13463"/>
          </a:xfrm>
          <a:custGeom>
            <a:avLst/>
            <a:gdLst>
              <a:gd name="connsiteX0" fmla="*/ -39 w 64849"/>
              <a:gd name="connsiteY0" fmla="*/ 34001 h 34259"/>
              <a:gd name="connsiteX1" fmla="*/ 40336 w 64849"/>
              <a:gd name="connsiteY1" fmla="*/ -259 h 34259"/>
              <a:gd name="connsiteX2" fmla="*/ 64718 w 64849"/>
              <a:gd name="connsiteY2" fmla="*/ 20140 h 34259"/>
              <a:gd name="connsiteX3" fmla="*/ -39 w 64849"/>
              <a:gd name="connsiteY3" fmla="*/ 34001 h 3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49" h="34259">
                <a:moveTo>
                  <a:pt x="-39" y="34001"/>
                </a:moveTo>
                <a:lnTo>
                  <a:pt x="40336" y="-259"/>
                </a:lnTo>
                <a:cubicBezTo>
                  <a:pt x="40336" y="-259"/>
                  <a:pt x="66554" y="6279"/>
                  <a:pt x="64718" y="20140"/>
                </a:cubicBezTo>
                <a:cubicBezTo>
                  <a:pt x="62884" y="34001"/>
                  <a:pt x="-39" y="34001"/>
                  <a:pt x="-39" y="34001"/>
                </a:cubicBezTo>
              </a:path>
            </a:pathLst>
          </a:custGeom>
          <a:noFill/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7" name="Freeform 376">
            <a:extLst>
              <a:ext uri="{FF2B5EF4-FFF2-40B4-BE49-F238E27FC236}">
                <a16:creationId xmlns:a16="http://schemas.microsoft.com/office/drawing/2014/main" id="{7DAC98A8-17E5-18E1-E1F6-91F3875729BF}"/>
              </a:ext>
            </a:extLst>
          </p:cNvPr>
          <p:cNvSpPr/>
          <p:nvPr/>
        </p:nvSpPr>
        <p:spPr>
          <a:xfrm>
            <a:off x="4730022" y="3138814"/>
            <a:ext cx="94827" cy="167798"/>
          </a:xfrm>
          <a:custGeom>
            <a:avLst/>
            <a:gdLst>
              <a:gd name="connsiteX0" fmla="*/ 71797 w 241464"/>
              <a:gd name="connsiteY0" fmla="*/ 6215 h 426989"/>
              <a:gd name="connsiteX1" fmla="*/ -39 w 241464"/>
              <a:gd name="connsiteY1" fmla="*/ 23475 h 426989"/>
              <a:gd name="connsiteX2" fmla="*/ 52396 w 241464"/>
              <a:gd name="connsiteY2" fmla="*/ 220657 h 426989"/>
              <a:gd name="connsiteX3" fmla="*/ 95393 w 241464"/>
              <a:gd name="connsiteY3" fmla="*/ 426731 h 426989"/>
              <a:gd name="connsiteX4" fmla="*/ 162773 w 241464"/>
              <a:gd name="connsiteY4" fmla="*/ 418101 h 426989"/>
              <a:gd name="connsiteX5" fmla="*/ 241425 w 241464"/>
              <a:gd name="connsiteY5" fmla="*/ 363706 h 426989"/>
              <a:gd name="connsiteX6" fmla="*/ 160412 w 241464"/>
              <a:gd name="connsiteY6" fmla="*/ 251777 h 426989"/>
              <a:gd name="connsiteX7" fmla="*/ 119251 w 241464"/>
              <a:gd name="connsiteY7" fmla="*/ 177246 h 426989"/>
              <a:gd name="connsiteX8" fmla="*/ 59475 w 241464"/>
              <a:gd name="connsiteY8" fmla="*/ 117097 h 426989"/>
              <a:gd name="connsiteX9" fmla="*/ 63145 w 241464"/>
              <a:gd name="connsiteY9" fmla="*/ 60871 h 426989"/>
              <a:gd name="connsiteX10" fmla="*/ 70749 w 241464"/>
              <a:gd name="connsiteY10" fmla="*/ 6215 h 4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1464" h="426989">
                <a:moveTo>
                  <a:pt x="71797" y="6215"/>
                </a:moveTo>
                <a:cubicBezTo>
                  <a:pt x="41647" y="-15230"/>
                  <a:pt x="-39" y="23475"/>
                  <a:pt x="-39" y="23475"/>
                </a:cubicBezTo>
                <a:cubicBezTo>
                  <a:pt x="-39" y="23475"/>
                  <a:pt x="44531" y="174892"/>
                  <a:pt x="52396" y="220657"/>
                </a:cubicBezTo>
                <a:cubicBezTo>
                  <a:pt x="60262" y="266422"/>
                  <a:pt x="95393" y="426731"/>
                  <a:pt x="95393" y="426731"/>
                </a:cubicBezTo>
                <a:lnTo>
                  <a:pt x="162773" y="418101"/>
                </a:lnTo>
                <a:cubicBezTo>
                  <a:pt x="198297" y="419801"/>
                  <a:pt x="230545" y="397494"/>
                  <a:pt x="241425" y="363706"/>
                </a:cubicBezTo>
                <a:cubicBezTo>
                  <a:pt x="210855" y="329107"/>
                  <a:pt x="183720" y="291606"/>
                  <a:pt x="160412" y="251777"/>
                </a:cubicBezTo>
                <a:cubicBezTo>
                  <a:pt x="148300" y="226096"/>
                  <a:pt x="134536" y="201200"/>
                  <a:pt x="119251" y="177246"/>
                </a:cubicBezTo>
                <a:cubicBezTo>
                  <a:pt x="104307" y="158155"/>
                  <a:pt x="64194" y="131219"/>
                  <a:pt x="59475" y="117097"/>
                </a:cubicBezTo>
                <a:cubicBezTo>
                  <a:pt x="54755" y="102975"/>
                  <a:pt x="47677" y="64794"/>
                  <a:pt x="63145" y="60871"/>
                </a:cubicBezTo>
                <a:cubicBezTo>
                  <a:pt x="61153" y="42304"/>
                  <a:pt x="63748" y="23527"/>
                  <a:pt x="70749" y="6215"/>
                </a:cubicBezTo>
              </a:path>
            </a:pathLst>
          </a:custGeom>
          <a:solidFill>
            <a:srgbClr val="DDA617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8" name="Freeform 377">
            <a:extLst>
              <a:ext uri="{FF2B5EF4-FFF2-40B4-BE49-F238E27FC236}">
                <a16:creationId xmlns:a16="http://schemas.microsoft.com/office/drawing/2014/main" id="{8CC1BD6A-73AA-D25A-AD55-EDC5FA077E23}"/>
              </a:ext>
            </a:extLst>
          </p:cNvPr>
          <p:cNvSpPr/>
          <p:nvPr/>
        </p:nvSpPr>
        <p:spPr>
          <a:xfrm>
            <a:off x="5012339" y="2797490"/>
            <a:ext cx="83294" cy="91774"/>
          </a:xfrm>
          <a:custGeom>
            <a:avLst/>
            <a:gdLst>
              <a:gd name="connsiteX0" fmla="*/ 132359 w 212100"/>
              <a:gd name="connsiteY0" fmla="*/ 37661 h 233532"/>
              <a:gd name="connsiteX1" fmla="*/ 102996 w 212100"/>
              <a:gd name="connsiteY1" fmla="*/ -259 h 233532"/>
              <a:gd name="connsiteX2" fmla="*/ -39 w 212100"/>
              <a:gd name="connsiteY2" fmla="*/ 25893 h 233532"/>
              <a:gd name="connsiteX3" fmla="*/ 42433 w 212100"/>
              <a:gd name="connsiteY3" fmla="*/ 233274 h 233532"/>
              <a:gd name="connsiteX4" fmla="*/ 123969 w 212100"/>
              <a:gd name="connsiteY4" fmla="*/ 196662 h 233532"/>
              <a:gd name="connsiteX5" fmla="*/ 152022 w 212100"/>
              <a:gd name="connsiteY5" fmla="*/ 172341 h 233532"/>
              <a:gd name="connsiteX6" fmla="*/ 212061 w 212100"/>
              <a:gd name="connsiteY6" fmla="*/ 133375 h 233532"/>
              <a:gd name="connsiteX7" fmla="*/ 133408 w 212100"/>
              <a:gd name="connsiteY7" fmla="*/ 36614 h 23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100" h="233532">
                <a:moveTo>
                  <a:pt x="132359" y="37661"/>
                </a:moveTo>
                <a:cubicBezTo>
                  <a:pt x="121925" y="25527"/>
                  <a:pt x="112119" y="12869"/>
                  <a:pt x="102996" y="-259"/>
                </a:cubicBezTo>
                <a:lnTo>
                  <a:pt x="-39" y="25893"/>
                </a:lnTo>
                <a:cubicBezTo>
                  <a:pt x="-39" y="25893"/>
                  <a:pt x="45841" y="83688"/>
                  <a:pt x="42433" y="233274"/>
                </a:cubicBezTo>
                <a:cubicBezTo>
                  <a:pt x="83332" y="215491"/>
                  <a:pt x="121086" y="198492"/>
                  <a:pt x="123969" y="196662"/>
                </a:cubicBezTo>
                <a:cubicBezTo>
                  <a:pt x="126854" y="194832"/>
                  <a:pt x="132359" y="184109"/>
                  <a:pt x="152022" y="172341"/>
                </a:cubicBezTo>
                <a:cubicBezTo>
                  <a:pt x="166180" y="163711"/>
                  <a:pt x="194757" y="144620"/>
                  <a:pt x="212061" y="133375"/>
                </a:cubicBezTo>
                <a:cubicBezTo>
                  <a:pt x="187574" y="99771"/>
                  <a:pt x="161330" y="67447"/>
                  <a:pt x="133408" y="36614"/>
                </a:cubicBezTo>
              </a:path>
            </a:pathLst>
          </a:custGeom>
          <a:solidFill>
            <a:srgbClr val="DDA617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9" name="Freeform 378">
            <a:extLst>
              <a:ext uri="{FF2B5EF4-FFF2-40B4-BE49-F238E27FC236}">
                <a16:creationId xmlns:a16="http://schemas.microsoft.com/office/drawing/2014/main" id="{7013A5CF-99D8-D700-534C-31B19659D9AE}"/>
              </a:ext>
            </a:extLst>
          </p:cNvPr>
          <p:cNvSpPr/>
          <p:nvPr/>
        </p:nvSpPr>
        <p:spPr>
          <a:xfrm>
            <a:off x="4318181" y="2492467"/>
            <a:ext cx="695599" cy="516316"/>
          </a:xfrm>
          <a:custGeom>
            <a:avLst/>
            <a:gdLst>
              <a:gd name="connsiteX0" fmla="*/ 1687588 w 1771261"/>
              <a:gd name="connsiteY0" fmla="*/ 1133933 h 1313852"/>
              <a:gd name="connsiteX1" fmla="*/ 1565676 w 1771261"/>
              <a:gd name="connsiteY1" fmla="*/ 1200619 h 1313852"/>
              <a:gd name="connsiteX2" fmla="*/ 1493316 w 1771261"/>
              <a:gd name="connsiteY2" fmla="*/ 1199312 h 1313852"/>
              <a:gd name="connsiteX3" fmla="*/ 1430918 w 1771261"/>
              <a:gd name="connsiteY3" fmla="*/ 1265475 h 1313852"/>
              <a:gd name="connsiteX4" fmla="*/ 1423315 w 1771261"/>
              <a:gd name="connsiteY4" fmla="*/ 1226248 h 1313852"/>
              <a:gd name="connsiteX5" fmla="*/ 1446648 w 1771261"/>
              <a:gd name="connsiteY5" fmla="*/ 1200097 h 1313852"/>
              <a:gd name="connsiteX6" fmla="*/ 1430131 w 1771261"/>
              <a:gd name="connsiteY6" fmla="*/ 1168192 h 1313852"/>
              <a:gd name="connsiteX7" fmla="*/ 1465525 w 1771261"/>
              <a:gd name="connsiteY7" fmla="*/ 1142040 h 1313852"/>
              <a:gd name="connsiteX8" fmla="*/ 1441929 w 1771261"/>
              <a:gd name="connsiteY8" fmla="*/ 1115889 h 1313852"/>
              <a:gd name="connsiteX9" fmla="*/ 1439832 w 1771261"/>
              <a:gd name="connsiteY9" fmla="*/ 1018605 h 1313852"/>
              <a:gd name="connsiteX10" fmla="*/ 1398932 w 1771261"/>
              <a:gd name="connsiteY10" fmla="*/ 846789 h 1313852"/>
              <a:gd name="connsiteX11" fmla="*/ 1397097 w 1771261"/>
              <a:gd name="connsiteY11" fmla="*/ 661375 h 1313852"/>
              <a:gd name="connsiteX12" fmla="*/ 1359868 w 1771261"/>
              <a:gd name="connsiteY12" fmla="*/ 464454 h 1313852"/>
              <a:gd name="connsiteX13" fmla="*/ 1297208 w 1771261"/>
              <a:gd name="connsiteY13" fmla="*/ 406136 h 1313852"/>
              <a:gd name="connsiteX14" fmla="*/ 1277807 w 1771261"/>
              <a:gd name="connsiteY14" fmla="*/ 302837 h 1313852"/>
              <a:gd name="connsiteX15" fmla="*/ 1275709 w 1771261"/>
              <a:gd name="connsiteY15" fmla="*/ 240336 h 1313852"/>
              <a:gd name="connsiteX16" fmla="*/ 1249492 w 1771261"/>
              <a:gd name="connsiteY16" fmla="*/ 88134 h 1313852"/>
              <a:gd name="connsiteX17" fmla="*/ 1226945 w 1771261"/>
              <a:gd name="connsiteY17" fmla="*/ -259 h 1313852"/>
              <a:gd name="connsiteX18" fmla="*/ 1025593 w 1771261"/>
              <a:gd name="connsiteY18" fmla="*/ 38446 h 1313852"/>
              <a:gd name="connsiteX19" fmla="*/ 912071 w 1771261"/>
              <a:gd name="connsiteY19" fmla="*/ 71397 h 1313852"/>
              <a:gd name="connsiteX20" fmla="*/ 799860 w 1771261"/>
              <a:gd name="connsiteY20" fmla="*/ 189079 h 1313852"/>
              <a:gd name="connsiteX21" fmla="*/ 674277 w 1771261"/>
              <a:gd name="connsiteY21" fmla="*/ 348080 h 1313852"/>
              <a:gd name="connsiteX22" fmla="*/ 662742 w 1771261"/>
              <a:gd name="connsiteY22" fmla="*/ 414505 h 1313852"/>
              <a:gd name="connsiteX23" fmla="*/ 696825 w 1771261"/>
              <a:gd name="connsiteY23" fmla="*/ 427319 h 1313852"/>
              <a:gd name="connsiteX24" fmla="*/ 692630 w 1771261"/>
              <a:gd name="connsiteY24" fmla="*/ 491390 h 1313852"/>
              <a:gd name="connsiteX25" fmla="*/ 710720 w 1771261"/>
              <a:gd name="connsiteY25" fmla="*/ 541601 h 1313852"/>
              <a:gd name="connsiteX26" fmla="*/ 662742 w 1771261"/>
              <a:gd name="connsiteY26" fmla="*/ 578736 h 1313852"/>
              <a:gd name="connsiteX27" fmla="*/ 566524 w 1771261"/>
              <a:gd name="connsiteY27" fmla="*/ 671313 h 1313852"/>
              <a:gd name="connsiteX28" fmla="*/ 484200 w 1771261"/>
              <a:gd name="connsiteY28" fmla="*/ 676543 h 1313852"/>
              <a:gd name="connsiteX29" fmla="*/ 424949 w 1771261"/>
              <a:gd name="connsiteY29" fmla="*/ 708186 h 1313852"/>
              <a:gd name="connsiteX30" fmla="*/ 311950 w 1771261"/>
              <a:gd name="connsiteY30" fmla="*/ 697203 h 1313852"/>
              <a:gd name="connsiteX31" fmla="*/ 118465 w 1771261"/>
              <a:gd name="connsiteY31" fmla="*/ 764935 h 1313852"/>
              <a:gd name="connsiteX32" fmla="*/ 149664 w 1771261"/>
              <a:gd name="connsiteY32" fmla="*/ 831098 h 1313852"/>
              <a:gd name="connsiteX33" fmla="*/ 187941 w 1771261"/>
              <a:gd name="connsiteY33" fmla="*/ 880786 h 1313852"/>
              <a:gd name="connsiteX34" fmla="*/ 53707 w 1771261"/>
              <a:gd name="connsiteY34" fmla="*/ 1040833 h 1313852"/>
              <a:gd name="connsiteX35" fmla="*/ -39 w 1771261"/>
              <a:gd name="connsiteY35" fmla="*/ 1094444 h 1313852"/>
              <a:gd name="connsiteX36" fmla="*/ 5729 w 1771261"/>
              <a:gd name="connsiteY36" fmla="*/ 1176821 h 1313852"/>
              <a:gd name="connsiteX37" fmla="*/ 343674 w 1771261"/>
              <a:gd name="connsiteY37" fmla="*/ 1135502 h 1313852"/>
              <a:gd name="connsiteX38" fmla="*/ 860423 w 1771261"/>
              <a:gd name="connsiteY38" fmla="*/ 1014682 h 1313852"/>
              <a:gd name="connsiteX39" fmla="*/ 1026380 w 1771261"/>
              <a:gd name="connsiteY39" fmla="*/ 1002129 h 1313852"/>
              <a:gd name="connsiteX40" fmla="*/ 1115520 w 1771261"/>
              <a:gd name="connsiteY40" fmla="*/ 1119811 h 1313852"/>
              <a:gd name="connsiteX41" fmla="*/ 1188929 w 1771261"/>
              <a:gd name="connsiteY41" fmla="*/ 1154592 h 1313852"/>
              <a:gd name="connsiteX42" fmla="*/ 1297470 w 1771261"/>
              <a:gd name="connsiteY42" fmla="*/ 1193559 h 1313852"/>
              <a:gd name="connsiteX43" fmla="*/ 1384251 w 1771261"/>
              <a:gd name="connsiteY43" fmla="*/ 1249784 h 1313852"/>
              <a:gd name="connsiteX44" fmla="*/ 1395786 w 1771261"/>
              <a:gd name="connsiteY44" fmla="*/ 1309410 h 1313852"/>
              <a:gd name="connsiteX45" fmla="*/ 1454251 w 1771261"/>
              <a:gd name="connsiteY45" fmla="*/ 1313594 h 1313852"/>
              <a:gd name="connsiteX46" fmla="*/ 1600283 w 1771261"/>
              <a:gd name="connsiteY46" fmla="*/ 1261291 h 1313852"/>
              <a:gd name="connsiteX47" fmla="*/ 1657700 w 1771261"/>
              <a:gd name="connsiteY47" fmla="*/ 1208988 h 1313852"/>
              <a:gd name="connsiteX48" fmla="*/ 1771222 w 1771261"/>
              <a:gd name="connsiteY48" fmla="*/ 1120858 h 1313852"/>
              <a:gd name="connsiteX49" fmla="*/ 1687588 w 1771261"/>
              <a:gd name="connsiteY49" fmla="*/ 1133410 h 131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771261" h="1313852">
                <a:moveTo>
                  <a:pt x="1687588" y="1133933"/>
                </a:moveTo>
                <a:cubicBezTo>
                  <a:pt x="1648261" y="1158490"/>
                  <a:pt x="1607571" y="1180744"/>
                  <a:pt x="1565676" y="1200619"/>
                </a:cubicBezTo>
                <a:cubicBezTo>
                  <a:pt x="1541556" y="1201848"/>
                  <a:pt x="1517384" y="1201404"/>
                  <a:pt x="1493316" y="1199312"/>
                </a:cubicBezTo>
                <a:cubicBezTo>
                  <a:pt x="1474124" y="1222822"/>
                  <a:pt x="1453281" y="1244946"/>
                  <a:pt x="1430918" y="1265475"/>
                </a:cubicBezTo>
                <a:cubicBezTo>
                  <a:pt x="1419120" y="1272013"/>
                  <a:pt x="1423315" y="1226248"/>
                  <a:pt x="1423315" y="1226248"/>
                </a:cubicBezTo>
                <a:lnTo>
                  <a:pt x="1446648" y="1200097"/>
                </a:lnTo>
                <a:cubicBezTo>
                  <a:pt x="1432228" y="1191989"/>
                  <a:pt x="1430131" y="1168192"/>
                  <a:pt x="1430131" y="1168192"/>
                </a:cubicBezTo>
                <a:cubicBezTo>
                  <a:pt x="1430131" y="1156685"/>
                  <a:pt x="1465525" y="1142040"/>
                  <a:pt x="1465525" y="1142040"/>
                </a:cubicBezTo>
                <a:cubicBezTo>
                  <a:pt x="1456244" y="1134718"/>
                  <a:pt x="1448247" y="1125878"/>
                  <a:pt x="1441929" y="1115889"/>
                </a:cubicBezTo>
                <a:cubicBezTo>
                  <a:pt x="1436161" y="1104382"/>
                  <a:pt x="1441929" y="1059401"/>
                  <a:pt x="1439832" y="1018605"/>
                </a:cubicBezTo>
                <a:cubicBezTo>
                  <a:pt x="1430734" y="960365"/>
                  <a:pt x="1417048" y="902910"/>
                  <a:pt x="1398932" y="846789"/>
                </a:cubicBezTo>
                <a:cubicBezTo>
                  <a:pt x="1387134" y="803901"/>
                  <a:pt x="1397097" y="692757"/>
                  <a:pt x="1397097" y="661375"/>
                </a:cubicBezTo>
                <a:cubicBezTo>
                  <a:pt x="1390097" y="594846"/>
                  <a:pt x="1377643" y="528970"/>
                  <a:pt x="1359868" y="464454"/>
                </a:cubicBezTo>
                <a:cubicBezTo>
                  <a:pt x="1350771" y="435348"/>
                  <a:pt x="1326965" y="413171"/>
                  <a:pt x="1297208" y="406136"/>
                </a:cubicBezTo>
                <a:cubicBezTo>
                  <a:pt x="1299961" y="370596"/>
                  <a:pt x="1293276" y="334978"/>
                  <a:pt x="1277807" y="302837"/>
                </a:cubicBezTo>
                <a:cubicBezTo>
                  <a:pt x="1262076" y="276686"/>
                  <a:pt x="1273874" y="261780"/>
                  <a:pt x="1275709" y="240336"/>
                </a:cubicBezTo>
                <a:cubicBezTo>
                  <a:pt x="1273822" y="188660"/>
                  <a:pt x="1265013" y="137481"/>
                  <a:pt x="1249492" y="88134"/>
                </a:cubicBezTo>
                <a:cubicBezTo>
                  <a:pt x="1241364" y="61982"/>
                  <a:pt x="1234286" y="31385"/>
                  <a:pt x="1226945" y="-259"/>
                </a:cubicBezTo>
                <a:cubicBezTo>
                  <a:pt x="1161506" y="20166"/>
                  <a:pt x="1093969" y="33163"/>
                  <a:pt x="1025593" y="38446"/>
                </a:cubicBezTo>
                <a:cubicBezTo>
                  <a:pt x="936453" y="38446"/>
                  <a:pt x="912071" y="71397"/>
                  <a:pt x="912071" y="71397"/>
                </a:cubicBezTo>
                <a:cubicBezTo>
                  <a:pt x="854131" y="97549"/>
                  <a:pt x="822407" y="153512"/>
                  <a:pt x="799860" y="189079"/>
                </a:cubicBezTo>
                <a:cubicBezTo>
                  <a:pt x="777312" y="224645"/>
                  <a:pt x="710720" y="305976"/>
                  <a:pt x="674277" y="348080"/>
                </a:cubicBezTo>
                <a:cubicBezTo>
                  <a:pt x="637835" y="390184"/>
                  <a:pt x="662742" y="414505"/>
                  <a:pt x="662742" y="414505"/>
                </a:cubicBezTo>
                <a:cubicBezTo>
                  <a:pt x="675064" y="415603"/>
                  <a:pt x="686836" y="420023"/>
                  <a:pt x="696825" y="427319"/>
                </a:cubicBezTo>
                <a:cubicBezTo>
                  <a:pt x="700338" y="448711"/>
                  <a:pt x="698896" y="470626"/>
                  <a:pt x="692630" y="491390"/>
                </a:cubicBezTo>
                <a:cubicBezTo>
                  <a:pt x="704743" y="505277"/>
                  <a:pt x="711218" y="523191"/>
                  <a:pt x="710720" y="541601"/>
                </a:cubicBezTo>
                <a:cubicBezTo>
                  <a:pt x="706525" y="565138"/>
                  <a:pt x="697349" y="567752"/>
                  <a:pt x="662742" y="578736"/>
                </a:cubicBezTo>
                <a:cubicBezTo>
                  <a:pt x="637259" y="615767"/>
                  <a:pt x="604539" y="647253"/>
                  <a:pt x="566524" y="671313"/>
                </a:cubicBezTo>
                <a:cubicBezTo>
                  <a:pt x="544501" y="682820"/>
                  <a:pt x="504912" y="676543"/>
                  <a:pt x="484200" y="676543"/>
                </a:cubicBezTo>
                <a:cubicBezTo>
                  <a:pt x="463488" y="676543"/>
                  <a:pt x="437795" y="706879"/>
                  <a:pt x="424949" y="708186"/>
                </a:cubicBezTo>
                <a:cubicBezTo>
                  <a:pt x="388427" y="696915"/>
                  <a:pt x="349966" y="693176"/>
                  <a:pt x="311950" y="697203"/>
                </a:cubicBezTo>
                <a:cubicBezTo>
                  <a:pt x="243234" y="705310"/>
                  <a:pt x="177166" y="728428"/>
                  <a:pt x="118465" y="764935"/>
                </a:cubicBezTo>
                <a:cubicBezTo>
                  <a:pt x="113143" y="791427"/>
                  <a:pt x="125806" y="818284"/>
                  <a:pt x="149664" y="831098"/>
                </a:cubicBezTo>
                <a:cubicBezTo>
                  <a:pt x="163847" y="846501"/>
                  <a:pt x="176668" y="863134"/>
                  <a:pt x="187941" y="880786"/>
                </a:cubicBezTo>
                <a:cubicBezTo>
                  <a:pt x="187941" y="880786"/>
                  <a:pt x="113483" y="977024"/>
                  <a:pt x="53707" y="1040833"/>
                </a:cubicBezTo>
                <a:cubicBezTo>
                  <a:pt x="34306" y="1061755"/>
                  <a:pt x="16478" y="1079015"/>
                  <a:pt x="-39" y="1094444"/>
                </a:cubicBezTo>
                <a:lnTo>
                  <a:pt x="5729" y="1176821"/>
                </a:lnTo>
                <a:cubicBezTo>
                  <a:pt x="5729" y="1176821"/>
                  <a:pt x="200264" y="1160869"/>
                  <a:pt x="343674" y="1135502"/>
                </a:cubicBezTo>
                <a:cubicBezTo>
                  <a:pt x="487084" y="1110135"/>
                  <a:pt x="789373" y="1033773"/>
                  <a:pt x="860423" y="1014682"/>
                </a:cubicBezTo>
                <a:cubicBezTo>
                  <a:pt x="914352" y="999488"/>
                  <a:pt x="970773" y="995225"/>
                  <a:pt x="1026380" y="1002129"/>
                </a:cubicBezTo>
                <a:cubicBezTo>
                  <a:pt x="1093235" y="1005006"/>
                  <a:pt x="1105033" y="1117719"/>
                  <a:pt x="1115520" y="1119811"/>
                </a:cubicBezTo>
                <a:cubicBezTo>
                  <a:pt x="1172674" y="1131318"/>
                  <a:pt x="1188929" y="1154592"/>
                  <a:pt x="1188929" y="1154592"/>
                </a:cubicBezTo>
                <a:cubicBezTo>
                  <a:pt x="1224375" y="1169525"/>
                  <a:pt x="1260608" y="1182522"/>
                  <a:pt x="1297470" y="1193559"/>
                </a:cubicBezTo>
                <a:cubicBezTo>
                  <a:pt x="1338370" y="1204019"/>
                  <a:pt x="1387134" y="1213172"/>
                  <a:pt x="1384251" y="1249784"/>
                </a:cubicBezTo>
                <a:cubicBezTo>
                  <a:pt x="1381366" y="1286396"/>
                  <a:pt x="1378483" y="1278028"/>
                  <a:pt x="1395786" y="1309410"/>
                </a:cubicBezTo>
                <a:cubicBezTo>
                  <a:pt x="1395786" y="1309410"/>
                  <a:pt x="1432753" y="1313594"/>
                  <a:pt x="1454251" y="1313594"/>
                </a:cubicBezTo>
                <a:cubicBezTo>
                  <a:pt x="1475750" y="1313594"/>
                  <a:pt x="1578261" y="1268874"/>
                  <a:pt x="1600283" y="1261291"/>
                </a:cubicBezTo>
                <a:cubicBezTo>
                  <a:pt x="1622464" y="1247483"/>
                  <a:pt x="1641917" y="1229752"/>
                  <a:pt x="1657700" y="1208988"/>
                </a:cubicBezTo>
                <a:cubicBezTo>
                  <a:pt x="1697971" y="1182862"/>
                  <a:pt x="1735934" y="1153363"/>
                  <a:pt x="1771222" y="1120858"/>
                </a:cubicBezTo>
                <a:cubicBezTo>
                  <a:pt x="1742121" y="1103336"/>
                  <a:pt x="1706727" y="1122949"/>
                  <a:pt x="1687588" y="1133410"/>
                </a:cubicBezTo>
              </a:path>
            </a:pathLst>
          </a:custGeom>
          <a:solidFill>
            <a:srgbClr val="DDA617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0" name="Freeform 379">
            <a:extLst>
              <a:ext uri="{FF2B5EF4-FFF2-40B4-BE49-F238E27FC236}">
                <a16:creationId xmlns:a16="http://schemas.microsoft.com/office/drawing/2014/main" id="{D57B9310-6F12-7E92-2B84-98A6A3040AF9}"/>
              </a:ext>
            </a:extLst>
          </p:cNvPr>
          <p:cNvSpPr/>
          <p:nvPr/>
        </p:nvSpPr>
        <p:spPr>
          <a:xfrm>
            <a:off x="4870151" y="2808075"/>
            <a:ext cx="158939" cy="156416"/>
          </a:xfrm>
          <a:custGeom>
            <a:avLst/>
            <a:gdLst>
              <a:gd name="connsiteX0" fmla="*/ 139438 w 404718"/>
              <a:gd name="connsiteY0" fmla="*/ 50475 h 398026"/>
              <a:gd name="connsiteX1" fmla="*/ -39 w 404718"/>
              <a:gd name="connsiteY1" fmla="*/ 67474 h 398026"/>
              <a:gd name="connsiteX2" fmla="*/ 34306 w 404718"/>
              <a:gd name="connsiteY2" fmla="*/ 216276 h 398026"/>
              <a:gd name="connsiteX3" fmla="*/ 36403 w 404718"/>
              <a:gd name="connsiteY3" fmla="*/ 313560 h 398026"/>
              <a:gd name="connsiteX4" fmla="*/ 59998 w 404718"/>
              <a:gd name="connsiteY4" fmla="*/ 339711 h 398026"/>
              <a:gd name="connsiteX5" fmla="*/ 24605 w 404718"/>
              <a:gd name="connsiteY5" fmla="*/ 365863 h 398026"/>
              <a:gd name="connsiteX6" fmla="*/ 41122 w 404718"/>
              <a:gd name="connsiteY6" fmla="*/ 397768 h 398026"/>
              <a:gd name="connsiteX7" fmla="*/ 53444 w 404718"/>
              <a:gd name="connsiteY7" fmla="*/ 384692 h 398026"/>
              <a:gd name="connsiteX8" fmla="*/ 170899 w 404718"/>
              <a:gd name="connsiteY8" fmla="*/ 285055 h 398026"/>
              <a:gd name="connsiteX9" fmla="*/ 297006 w 404718"/>
              <a:gd name="connsiteY9" fmla="*/ 248704 h 398026"/>
              <a:gd name="connsiteX10" fmla="*/ 404498 w 404718"/>
              <a:gd name="connsiteY10" fmla="*/ 207123 h 398026"/>
              <a:gd name="connsiteX11" fmla="*/ 362026 w 404718"/>
              <a:gd name="connsiteY11" fmla="*/ -259 h 398026"/>
              <a:gd name="connsiteX12" fmla="*/ 139438 w 404718"/>
              <a:gd name="connsiteY12" fmla="*/ 50214 h 39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4718" h="398026">
                <a:moveTo>
                  <a:pt x="139438" y="50475"/>
                </a:moveTo>
                <a:cubicBezTo>
                  <a:pt x="93295" y="58608"/>
                  <a:pt x="46733" y="64283"/>
                  <a:pt x="-39" y="67474"/>
                </a:cubicBezTo>
                <a:cubicBezTo>
                  <a:pt x="15612" y="116011"/>
                  <a:pt x="27122" y="165803"/>
                  <a:pt x="34306" y="216276"/>
                </a:cubicBezTo>
                <a:cubicBezTo>
                  <a:pt x="36403" y="257072"/>
                  <a:pt x="30635" y="302053"/>
                  <a:pt x="36403" y="313560"/>
                </a:cubicBezTo>
                <a:cubicBezTo>
                  <a:pt x="42721" y="323549"/>
                  <a:pt x="50718" y="332389"/>
                  <a:pt x="59998" y="339711"/>
                </a:cubicBezTo>
                <a:cubicBezTo>
                  <a:pt x="59998" y="339711"/>
                  <a:pt x="24605" y="355401"/>
                  <a:pt x="24605" y="365863"/>
                </a:cubicBezTo>
                <a:cubicBezTo>
                  <a:pt x="24605" y="365863"/>
                  <a:pt x="26702" y="389661"/>
                  <a:pt x="41122" y="397768"/>
                </a:cubicBezTo>
                <a:lnTo>
                  <a:pt x="53444" y="384692"/>
                </a:lnTo>
                <a:cubicBezTo>
                  <a:pt x="53444" y="384692"/>
                  <a:pt x="144419" y="304145"/>
                  <a:pt x="170899" y="285055"/>
                </a:cubicBezTo>
                <a:cubicBezTo>
                  <a:pt x="197379" y="265964"/>
                  <a:pt x="262923" y="255241"/>
                  <a:pt x="297006" y="248704"/>
                </a:cubicBezTo>
                <a:cubicBezTo>
                  <a:pt x="333763" y="237380"/>
                  <a:pt x="369681" y="223494"/>
                  <a:pt x="404498" y="207123"/>
                </a:cubicBezTo>
                <a:cubicBezTo>
                  <a:pt x="407907" y="57536"/>
                  <a:pt x="362026" y="-259"/>
                  <a:pt x="362026" y="-259"/>
                </a:cubicBezTo>
                <a:cubicBezTo>
                  <a:pt x="362026" y="-259"/>
                  <a:pt x="202622" y="37661"/>
                  <a:pt x="139438" y="50214"/>
                </a:cubicBezTo>
              </a:path>
            </a:pathLst>
          </a:custGeom>
          <a:solidFill>
            <a:srgbClr val="DDA617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1" name="Freeform 380">
            <a:extLst>
              <a:ext uri="{FF2B5EF4-FFF2-40B4-BE49-F238E27FC236}">
                <a16:creationId xmlns:a16="http://schemas.microsoft.com/office/drawing/2014/main" id="{20FABB56-E579-F50E-6F5F-AD4018B29148}"/>
              </a:ext>
            </a:extLst>
          </p:cNvPr>
          <p:cNvSpPr/>
          <p:nvPr/>
        </p:nvSpPr>
        <p:spPr>
          <a:xfrm>
            <a:off x="4751232" y="2946608"/>
            <a:ext cx="127052" cy="286831"/>
          </a:xfrm>
          <a:custGeom>
            <a:avLst/>
            <a:gdLst>
              <a:gd name="connsiteX0" fmla="*/ 242736 w 323523"/>
              <a:gd name="connsiteY0" fmla="*/ 224906 h 729888"/>
              <a:gd name="connsiteX1" fmla="*/ 293074 w 323523"/>
              <a:gd name="connsiteY1" fmla="*/ 154559 h 729888"/>
              <a:gd name="connsiteX2" fmla="*/ 281538 w 323523"/>
              <a:gd name="connsiteY2" fmla="*/ 94933 h 729888"/>
              <a:gd name="connsiteX3" fmla="*/ 194758 w 323523"/>
              <a:gd name="connsiteY3" fmla="*/ 38708 h 729888"/>
              <a:gd name="connsiteX4" fmla="*/ 86217 w 323523"/>
              <a:gd name="connsiteY4" fmla="*/ -259 h 729888"/>
              <a:gd name="connsiteX5" fmla="*/ 41647 w 323523"/>
              <a:gd name="connsiteY5" fmla="*/ 25893 h 729888"/>
              <a:gd name="connsiteX6" fmla="*/ 9661 w 323523"/>
              <a:gd name="connsiteY6" fmla="*/ 134161 h 729888"/>
              <a:gd name="connsiteX7" fmla="*/ -39 w 323523"/>
              <a:gd name="connsiteY7" fmla="*/ 197709 h 729888"/>
              <a:gd name="connsiteX8" fmla="*/ 9661 w 323523"/>
              <a:gd name="connsiteY8" fmla="*/ 245566 h 729888"/>
              <a:gd name="connsiteX9" fmla="*/ 54494 w 323523"/>
              <a:gd name="connsiteY9" fmla="*/ 286885 h 729888"/>
              <a:gd name="connsiteX10" fmla="*/ 162773 w 323523"/>
              <a:gd name="connsiteY10" fmla="*/ 365340 h 729888"/>
              <a:gd name="connsiteX11" fmla="*/ 17789 w 323523"/>
              <a:gd name="connsiteY11" fmla="*/ 496098 h 729888"/>
              <a:gd name="connsiteX12" fmla="*/ 10186 w 323523"/>
              <a:gd name="connsiteY12" fmla="*/ 550754 h 729888"/>
              <a:gd name="connsiteX13" fmla="*/ 77827 w 323523"/>
              <a:gd name="connsiteY13" fmla="*/ 624240 h 729888"/>
              <a:gd name="connsiteX14" fmla="*/ 148352 w 323523"/>
              <a:gd name="connsiteY14" fmla="*/ 650391 h 729888"/>
              <a:gd name="connsiteX15" fmla="*/ 191874 w 323523"/>
              <a:gd name="connsiteY15" fmla="*/ 665560 h 729888"/>
              <a:gd name="connsiteX16" fmla="*/ 187679 w 323523"/>
              <a:gd name="connsiteY16" fmla="*/ 729630 h 729888"/>
              <a:gd name="connsiteX17" fmla="*/ 218091 w 323523"/>
              <a:gd name="connsiteY17" fmla="*/ 717601 h 729888"/>
              <a:gd name="connsiteX18" fmla="*/ 230151 w 323523"/>
              <a:gd name="connsiteY18" fmla="*/ 633655 h 729888"/>
              <a:gd name="connsiteX19" fmla="*/ 294647 w 323523"/>
              <a:gd name="connsiteY19" fmla="*/ 518849 h 729888"/>
              <a:gd name="connsiteX20" fmla="*/ 319292 w 323523"/>
              <a:gd name="connsiteY20" fmla="*/ 431503 h 729888"/>
              <a:gd name="connsiteX21" fmla="*/ 322962 w 323523"/>
              <a:gd name="connsiteY21" fmla="*/ 318528 h 729888"/>
              <a:gd name="connsiteX22" fmla="*/ 306707 w 323523"/>
              <a:gd name="connsiteY22" fmla="*/ 238767 h 729888"/>
              <a:gd name="connsiteX23" fmla="*/ 242736 w 323523"/>
              <a:gd name="connsiteY23" fmla="*/ 226737 h 72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23523" h="729888">
                <a:moveTo>
                  <a:pt x="242736" y="224906"/>
                </a:moveTo>
                <a:lnTo>
                  <a:pt x="293074" y="154559"/>
                </a:lnTo>
                <a:cubicBezTo>
                  <a:pt x="275770" y="123177"/>
                  <a:pt x="278392" y="131284"/>
                  <a:pt x="281538" y="94933"/>
                </a:cubicBezTo>
                <a:cubicBezTo>
                  <a:pt x="284684" y="58582"/>
                  <a:pt x="235657" y="49168"/>
                  <a:pt x="194758" y="38708"/>
                </a:cubicBezTo>
                <a:cubicBezTo>
                  <a:pt x="157896" y="27672"/>
                  <a:pt x="121663" y="14674"/>
                  <a:pt x="86217" y="-259"/>
                </a:cubicBezTo>
                <a:lnTo>
                  <a:pt x="41647" y="25893"/>
                </a:lnTo>
                <a:cubicBezTo>
                  <a:pt x="51348" y="80027"/>
                  <a:pt x="41647" y="89703"/>
                  <a:pt x="9661" y="134161"/>
                </a:cubicBezTo>
                <a:cubicBezTo>
                  <a:pt x="38501" y="178618"/>
                  <a:pt x="-39" y="197709"/>
                  <a:pt x="-39" y="197709"/>
                </a:cubicBezTo>
                <a:cubicBezTo>
                  <a:pt x="-39" y="197709"/>
                  <a:pt x="6515" y="226214"/>
                  <a:pt x="9661" y="245566"/>
                </a:cubicBezTo>
                <a:cubicBezTo>
                  <a:pt x="12808" y="264918"/>
                  <a:pt x="38501" y="267794"/>
                  <a:pt x="54494" y="286885"/>
                </a:cubicBezTo>
                <a:cubicBezTo>
                  <a:pt x="70486" y="305976"/>
                  <a:pt x="102210" y="324805"/>
                  <a:pt x="162773" y="365340"/>
                </a:cubicBezTo>
                <a:cubicBezTo>
                  <a:pt x="118202" y="381292"/>
                  <a:pt x="17789" y="496098"/>
                  <a:pt x="17789" y="496098"/>
                </a:cubicBezTo>
                <a:cubicBezTo>
                  <a:pt x="10789" y="513409"/>
                  <a:pt x="8193" y="532187"/>
                  <a:pt x="10186" y="550754"/>
                </a:cubicBezTo>
                <a:cubicBezTo>
                  <a:pt x="10186" y="590243"/>
                  <a:pt x="62621" y="612733"/>
                  <a:pt x="77827" y="624240"/>
                </a:cubicBezTo>
                <a:cubicBezTo>
                  <a:pt x="99090" y="638100"/>
                  <a:pt x="123184" y="647044"/>
                  <a:pt x="148352" y="650391"/>
                </a:cubicBezTo>
                <a:cubicBezTo>
                  <a:pt x="169851" y="651960"/>
                  <a:pt x="184270" y="653268"/>
                  <a:pt x="191874" y="665560"/>
                </a:cubicBezTo>
                <a:cubicBezTo>
                  <a:pt x="189514" y="696679"/>
                  <a:pt x="187679" y="729630"/>
                  <a:pt x="187679" y="729630"/>
                </a:cubicBezTo>
                <a:cubicBezTo>
                  <a:pt x="198533" y="727721"/>
                  <a:pt x="208863" y="723616"/>
                  <a:pt x="218091" y="717601"/>
                </a:cubicBezTo>
                <a:cubicBezTo>
                  <a:pt x="224908" y="710540"/>
                  <a:pt x="227268" y="649607"/>
                  <a:pt x="230151" y="633655"/>
                </a:cubicBezTo>
                <a:cubicBezTo>
                  <a:pt x="248923" y="593930"/>
                  <a:pt x="270475" y="555566"/>
                  <a:pt x="294647" y="518849"/>
                </a:cubicBezTo>
                <a:cubicBezTo>
                  <a:pt x="305920" y="490684"/>
                  <a:pt x="314179" y="461395"/>
                  <a:pt x="319292" y="431503"/>
                </a:cubicBezTo>
                <a:cubicBezTo>
                  <a:pt x="323067" y="393976"/>
                  <a:pt x="324299" y="356239"/>
                  <a:pt x="322962" y="318528"/>
                </a:cubicBezTo>
                <a:cubicBezTo>
                  <a:pt x="322962" y="274594"/>
                  <a:pt x="322962" y="255503"/>
                  <a:pt x="306707" y="238767"/>
                </a:cubicBezTo>
                <a:cubicBezTo>
                  <a:pt x="290452" y="222029"/>
                  <a:pt x="242736" y="226737"/>
                  <a:pt x="242736" y="226737"/>
                </a:cubicBezTo>
              </a:path>
            </a:pathLst>
          </a:custGeom>
          <a:solidFill>
            <a:srgbClr val="DDA617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2" name="Freeform 381">
            <a:extLst>
              <a:ext uri="{FF2B5EF4-FFF2-40B4-BE49-F238E27FC236}">
                <a16:creationId xmlns:a16="http://schemas.microsoft.com/office/drawing/2014/main" id="{F96CA668-2845-DF0D-A41C-C26B649FCE41}"/>
              </a:ext>
            </a:extLst>
          </p:cNvPr>
          <p:cNvSpPr/>
          <p:nvPr/>
        </p:nvSpPr>
        <p:spPr>
          <a:xfrm>
            <a:off x="4261759" y="2884919"/>
            <a:ext cx="553411" cy="353043"/>
          </a:xfrm>
          <a:custGeom>
            <a:avLst/>
            <a:gdLst>
              <a:gd name="connsiteX0" fmla="*/ 691843 w 1409196"/>
              <a:gd name="connsiteY0" fmla="*/ 795341 h 898374"/>
              <a:gd name="connsiteX1" fmla="*/ 1089039 w 1409196"/>
              <a:gd name="connsiteY1" fmla="*/ 718194 h 898374"/>
              <a:gd name="connsiteX2" fmla="*/ 1159565 w 1409196"/>
              <a:gd name="connsiteY2" fmla="*/ 695180 h 898374"/>
              <a:gd name="connsiteX3" fmla="*/ 1192337 w 1409196"/>
              <a:gd name="connsiteY3" fmla="*/ 669029 h 898374"/>
              <a:gd name="connsiteX4" fmla="*/ 1264174 w 1409196"/>
              <a:gd name="connsiteY4" fmla="*/ 651769 h 898374"/>
              <a:gd name="connsiteX5" fmla="*/ 1409157 w 1409196"/>
              <a:gd name="connsiteY5" fmla="*/ 521012 h 898374"/>
              <a:gd name="connsiteX6" fmla="*/ 1300878 w 1409196"/>
              <a:gd name="connsiteY6" fmla="*/ 442557 h 898374"/>
              <a:gd name="connsiteX7" fmla="*/ 1256045 w 1409196"/>
              <a:gd name="connsiteY7" fmla="*/ 401237 h 898374"/>
              <a:gd name="connsiteX8" fmla="*/ 1246345 w 1409196"/>
              <a:gd name="connsiteY8" fmla="*/ 353380 h 898374"/>
              <a:gd name="connsiteX9" fmla="*/ 1256045 w 1409196"/>
              <a:gd name="connsiteY9" fmla="*/ 289832 h 898374"/>
              <a:gd name="connsiteX10" fmla="*/ 1288031 w 1409196"/>
              <a:gd name="connsiteY10" fmla="*/ 181565 h 898374"/>
              <a:gd name="connsiteX11" fmla="*/ 1332601 w 1409196"/>
              <a:gd name="connsiteY11" fmla="*/ 155413 h 898374"/>
              <a:gd name="connsiteX12" fmla="*/ 1259192 w 1409196"/>
              <a:gd name="connsiteY12" fmla="*/ 120631 h 898374"/>
              <a:gd name="connsiteX13" fmla="*/ 1170052 w 1409196"/>
              <a:gd name="connsiteY13" fmla="*/ 2949 h 898374"/>
              <a:gd name="connsiteX14" fmla="*/ 1004095 w 1409196"/>
              <a:gd name="connsiteY14" fmla="*/ 15502 h 898374"/>
              <a:gd name="connsiteX15" fmla="*/ 487346 w 1409196"/>
              <a:gd name="connsiteY15" fmla="*/ 136322 h 898374"/>
              <a:gd name="connsiteX16" fmla="*/ 149401 w 1409196"/>
              <a:gd name="connsiteY16" fmla="*/ 177642 h 898374"/>
              <a:gd name="connsiteX17" fmla="*/ 143633 w 1409196"/>
              <a:gd name="connsiteY17" fmla="*/ 95264 h 898374"/>
              <a:gd name="connsiteX18" fmla="*/ 47414 w 1409196"/>
              <a:gd name="connsiteY18" fmla="*/ 178427 h 898374"/>
              <a:gd name="connsiteX19" fmla="*/ -39 w 1409196"/>
              <a:gd name="connsiteY19" fmla="*/ 213731 h 898374"/>
              <a:gd name="connsiteX20" fmla="*/ 39287 w 1409196"/>
              <a:gd name="connsiteY20" fmla="*/ 455894 h 898374"/>
              <a:gd name="connsiteX21" fmla="*/ 65505 w 1409196"/>
              <a:gd name="connsiteY21" fmla="*/ 622741 h 898374"/>
              <a:gd name="connsiteX22" fmla="*/ 101947 w 1409196"/>
              <a:gd name="connsiteY22" fmla="*/ 898116 h 898374"/>
              <a:gd name="connsiteX23" fmla="*/ 339217 w 1409196"/>
              <a:gd name="connsiteY23" fmla="*/ 856274 h 898374"/>
              <a:gd name="connsiteX24" fmla="*/ 692629 w 1409196"/>
              <a:gd name="connsiteY24" fmla="*/ 794033 h 89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09196" h="898374">
                <a:moveTo>
                  <a:pt x="691843" y="795341"/>
                </a:moveTo>
                <a:cubicBezTo>
                  <a:pt x="766563" y="780957"/>
                  <a:pt x="1058889" y="728131"/>
                  <a:pt x="1089039" y="718194"/>
                </a:cubicBezTo>
                <a:cubicBezTo>
                  <a:pt x="1113029" y="712100"/>
                  <a:pt x="1136598" y="704412"/>
                  <a:pt x="1159565" y="695180"/>
                </a:cubicBezTo>
                <a:cubicBezTo>
                  <a:pt x="1171756" y="688172"/>
                  <a:pt x="1182794" y="679359"/>
                  <a:pt x="1192337" y="669029"/>
                </a:cubicBezTo>
                <a:cubicBezTo>
                  <a:pt x="1192337" y="669029"/>
                  <a:pt x="1234023" y="630325"/>
                  <a:pt x="1264174" y="651769"/>
                </a:cubicBezTo>
                <a:cubicBezTo>
                  <a:pt x="1264174" y="651769"/>
                  <a:pt x="1364587" y="538010"/>
                  <a:pt x="1409157" y="521012"/>
                </a:cubicBezTo>
                <a:cubicBezTo>
                  <a:pt x="1348594" y="479430"/>
                  <a:pt x="1316870" y="460601"/>
                  <a:pt x="1300878" y="442557"/>
                </a:cubicBezTo>
                <a:cubicBezTo>
                  <a:pt x="1284885" y="424513"/>
                  <a:pt x="1259192" y="420328"/>
                  <a:pt x="1256045" y="401237"/>
                </a:cubicBezTo>
                <a:cubicBezTo>
                  <a:pt x="1252899" y="382146"/>
                  <a:pt x="1246345" y="353380"/>
                  <a:pt x="1246345" y="353380"/>
                </a:cubicBezTo>
                <a:cubicBezTo>
                  <a:pt x="1246345" y="353380"/>
                  <a:pt x="1284885" y="334290"/>
                  <a:pt x="1256045" y="289832"/>
                </a:cubicBezTo>
                <a:cubicBezTo>
                  <a:pt x="1288031" y="245375"/>
                  <a:pt x="1297732" y="235699"/>
                  <a:pt x="1288031" y="181565"/>
                </a:cubicBezTo>
                <a:lnTo>
                  <a:pt x="1332601" y="155413"/>
                </a:lnTo>
                <a:cubicBezTo>
                  <a:pt x="1332601" y="155413"/>
                  <a:pt x="1316346" y="132138"/>
                  <a:pt x="1259192" y="120631"/>
                </a:cubicBezTo>
                <a:cubicBezTo>
                  <a:pt x="1249229" y="118540"/>
                  <a:pt x="1236907" y="5827"/>
                  <a:pt x="1170052" y="2949"/>
                </a:cubicBezTo>
                <a:cubicBezTo>
                  <a:pt x="1114445" y="-3954"/>
                  <a:pt x="1058024" y="309"/>
                  <a:pt x="1004095" y="15502"/>
                </a:cubicBezTo>
                <a:cubicBezTo>
                  <a:pt x="934093" y="34593"/>
                  <a:pt x="631018" y="110955"/>
                  <a:pt x="487346" y="136322"/>
                </a:cubicBezTo>
                <a:cubicBezTo>
                  <a:pt x="343673" y="161689"/>
                  <a:pt x="149401" y="177642"/>
                  <a:pt x="149401" y="177642"/>
                </a:cubicBezTo>
                <a:lnTo>
                  <a:pt x="143633" y="95264"/>
                </a:lnTo>
                <a:cubicBezTo>
                  <a:pt x="108501" y="127693"/>
                  <a:pt x="78351" y="151229"/>
                  <a:pt x="47414" y="178427"/>
                </a:cubicBezTo>
                <a:cubicBezTo>
                  <a:pt x="32392" y="191241"/>
                  <a:pt x="16556" y="203035"/>
                  <a:pt x="-39" y="213731"/>
                </a:cubicBezTo>
                <a:cubicBezTo>
                  <a:pt x="10709" y="288002"/>
                  <a:pt x="30897" y="422944"/>
                  <a:pt x="39287" y="455894"/>
                </a:cubicBezTo>
                <a:cubicBezTo>
                  <a:pt x="50823" y="502183"/>
                  <a:pt x="65505" y="622741"/>
                  <a:pt x="65505" y="622741"/>
                </a:cubicBezTo>
                <a:lnTo>
                  <a:pt x="101947" y="898116"/>
                </a:lnTo>
                <a:lnTo>
                  <a:pt x="339217" y="856274"/>
                </a:lnTo>
                <a:cubicBezTo>
                  <a:pt x="339217" y="856274"/>
                  <a:pt x="618171" y="808417"/>
                  <a:pt x="692629" y="794033"/>
                </a:cubicBezTo>
              </a:path>
            </a:pathLst>
          </a:custGeom>
          <a:solidFill>
            <a:srgbClr val="DDA617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3" name="Freeform 382">
            <a:extLst>
              <a:ext uri="{FF2B5EF4-FFF2-40B4-BE49-F238E27FC236}">
                <a16:creationId xmlns:a16="http://schemas.microsoft.com/office/drawing/2014/main" id="{8174530E-AE48-90BB-96E1-3ADF8125E58C}"/>
              </a:ext>
            </a:extLst>
          </p:cNvPr>
          <p:cNvSpPr/>
          <p:nvPr/>
        </p:nvSpPr>
        <p:spPr>
          <a:xfrm>
            <a:off x="4628297" y="3273622"/>
            <a:ext cx="10296" cy="10277"/>
          </a:xfrm>
          <a:custGeom>
            <a:avLst/>
            <a:gdLst>
              <a:gd name="connsiteX0" fmla="*/ -39 w 26217"/>
              <a:gd name="connsiteY0" fmla="*/ -259 h 26151"/>
              <a:gd name="connsiteX1" fmla="*/ -39 w 26217"/>
              <a:gd name="connsiteY1" fmla="*/ -259 h 26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217" h="26151">
                <a:moveTo>
                  <a:pt x="-39" y="-259"/>
                </a:moveTo>
                <a:lnTo>
                  <a:pt x="-39" y="-259"/>
                </a:lnTo>
              </a:path>
            </a:pathLst>
          </a:custGeom>
          <a:noFill/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4" name="Freeform 383">
            <a:extLst>
              <a:ext uri="{FF2B5EF4-FFF2-40B4-BE49-F238E27FC236}">
                <a16:creationId xmlns:a16="http://schemas.microsoft.com/office/drawing/2014/main" id="{5B9FFD25-7C7D-C8FB-0BBB-CD3235123372}"/>
              </a:ext>
            </a:extLst>
          </p:cNvPr>
          <p:cNvSpPr/>
          <p:nvPr/>
        </p:nvSpPr>
        <p:spPr>
          <a:xfrm>
            <a:off x="4816817" y="3350392"/>
            <a:ext cx="1441" cy="4933"/>
          </a:xfrm>
          <a:custGeom>
            <a:avLst/>
            <a:gdLst>
              <a:gd name="connsiteX0" fmla="*/ 3632 w 3670"/>
              <a:gd name="connsiteY0" fmla="*/ -259 h 12553"/>
              <a:gd name="connsiteX1" fmla="*/ -39 w 3670"/>
              <a:gd name="connsiteY1" fmla="*/ 12294 h 12553"/>
              <a:gd name="connsiteX2" fmla="*/ 3632 w 3670"/>
              <a:gd name="connsiteY2" fmla="*/ -259 h 1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0" h="12553">
                <a:moveTo>
                  <a:pt x="3632" y="-259"/>
                </a:moveTo>
                <a:cubicBezTo>
                  <a:pt x="2321" y="3926"/>
                  <a:pt x="1272" y="8110"/>
                  <a:pt x="-39" y="12294"/>
                </a:cubicBezTo>
                <a:cubicBezTo>
                  <a:pt x="1272" y="8110"/>
                  <a:pt x="2583" y="3926"/>
                  <a:pt x="3632" y="-259"/>
                </a:cubicBezTo>
              </a:path>
            </a:pathLst>
          </a:custGeom>
          <a:noFill/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5" name="Freeform 384">
            <a:extLst>
              <a:ext uri="{FF2B5EF4-FFF2-40B4-BE49-F238E27FC236}">
                <a16:creationId xmlns:a16="http://schemas.microsoft.com/office/drawing/2014/main" id="{ADD702BA-A564-0B3A-39A7-7C00543FA7B5}"/>
              </a:ext>
            </a:extLst>
          </p:cNvPr>
          <p:cNvSpPr/>
          <p:nvPr/>
        </p:nvSpPr>
        <p:spPr>
          <a:xfrm>
            <a:off x="4629635" y="3274650"/>
            <a:ext cx="926" cy="719"/>
          </a:xfrm>
          <a:custGeom>
            <a:avLst/>
            <a:gdLst>
              <a:gd name="connsiteX0" fmla="*/ 2320 w 2359"/>
              <a:gd name="connsiteY0" fmla="*/ 1572 h 1830"/>
              <a:gd name="connsiteX1" fmla="*/ -39 w 2359"/>
              <a:gd name="connsiteY1" fmla="*/ -259 h 1830"/>
              <a:gd name="connsiteX2" fmla="*/ 2320 w 2359"/>
              <a:gd name="connsiteY2" fmla="*/ 1572 h 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9" h="1830">
                <a:moveTo>
                  <a:pt x="2320" y="1572"/>
                </a:moveTo>
                <a:lnTo>
                  <a:pt x="-39" y="-259"/>
                </a:lnTo>
                <a:lnTo>
                  <a:pt x="2320" y="1572"/>
                </a:lnTo>
              </a:path>
            </a:pathLst>
          </a:custGeom>
          <a:noFill/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6" name="Freeform 385">
            <a:extLst>
              <a:ext uri="{FF2B5EF4-FFF2-40B4-BE49-F238E27FC236}">
                <a16:creationId xmlns:a16="http://schemas.microsoft.com/office/drawing/2014/main" id="{AAD3A24B-557A-219C-35BF-86652AE64A51}"/>
              </a:ext>
            </a:extLst>
          </p:cNvPr>
          <p:cNvSpPr/>
          <p:nvPr/>
        </p:nvSpPr>
        <p:spPr>
          <a:xfrm>
            <a:off x="4395091" y="3148140"/>
            <a:ext cx="430168" cy="217666"/>
          </a:xfrm>
          <a:custGeom>
            <a:avLst/>
            <a:gdLst>
              <a:gd name="connsiteX0" fmla="*/ 1095332 w 1095371"/>
              <a:gd name="connsiteY0" fmla="*/ 339972 h 553888"/>
              <a:gd name="connsiteX1" fmla="*/ 1016679 w 1095371"/>
              <a:gd name="connsiteY1" fmla="*/ 394368 h 553888"/>
              <a:gd name="connsiteX2" fmla="*/ 949300 w 1095371"/>
              <a:gd name="connsiteY2" fmla="*/ 402997 h 553888"/>
              <a:gd name="connsiteX3" fmla="*/ 906303 w 1095371"/>
              <a:gd name="connsiteY3" fmla="*/ 196923 h 553888"/>
              <a:gd name="connsiteX4" fmla="*/ 853868 w 1095371"/>
              <a:gd name="connsiteY4" fmla="*/ -259 h 553888"/>
              <a:gd name="connsiteX5" fmla="*/ 821096 w 1095371"/>
              <a:gd name="connsiteY5" fmla="*/ 25893 h 553888"/>
              <a:gd name="connsiteX6" fmla="*/ 750571 w 1095371"/>
              <a:gd name="connsiteY6" fmla="*/ 48906 h 553888"/>
              <a:gd name="connsiteX7" fmla="*/ 353374 w 1095371"/>
              <a:gd name="connsiteY7" fmla="*/ 126053 h 553888"/>
              <a:gd name="connsiteX8" fmla="*/ -39 w 1095371"/>
              <a:gd name="connsiteY8" fmla="*/ 188294 h 553888"/>
              <a:gd name="connsiteX9" fmla="*/ 20149 w 1095371"/>
              <a:gd name="connsiteY9" fmla="*/ 335789 h 553888"/>
              <a:gd name="connsiteX10" fmla="*/ 111385 w 1095371"/>
              <a:gd name="connsiteY10" fmla="*/ 251842 h 553888"/>
              <a:gd name="connsiteX11" fmla="*/ 158839 w 1095371"/>
              <a:gd name="connsiteY11" fmla="*/ 209999 h 553888"/>
              <a:gd name="connsiteX12" fmla="*/ 310377 w 1095371"/>
              <a:gd name="connsiteY12" fmla="*/ 171818 h 553888"/>
              <a:gd name="connsiteX13" fmla="*/ 423637 w 1095371"/>
              <a:gd name="connsiteY13" fmla="*/ 197970 h 553888"/>
              <a:gd name="connsiteX14" fmla="*/ 421278 w 1095371"/>
              <a:gd name="connsiteY14" fmla="*/ 228567 h 553888"/>
              <a:gd name="connsiteX15" fmla="*/ 421278 w 1095371"/>
              <a:gd name="connsiteY15" fmla="*/ 228567 h 553888"/>
              <a:gd name="connsiteX16" fmla="*/ 485773 w 1095371"/>
              <a:gd name="connsiteY16" fmla="*/ 238766 h 553888"/>
              <a:gd name="connsiteX17" fmla="*/ 511990 w 1095371"/>
              <a:gd name="connsiteY17" fmla="*/ 293161 h 553888"/>
              <a:gd name="connsiteX18" fmla="*/ 580680 w 1095371"/>
              <a:gd name="connsiteY18" fmla="*/ 313298 h 553888"/>
              <a:gd name="connsiteX19" fmla="*/ 583565 w 1095371"/>
              <a:gd name="connsiteY19" fmla="*/ 310422 h 553888"/>
              <a:gd name="connsiteX20" fmla="*/ 611879 w 1095371"/>
              <a:gd name="connsiteY20" fmla="*/ 288193 h 553888"/>
              <a:gd name="connsiteX21" fmla="*/ 649109 w 1095371"/>
              <a:gd name="connsiteY21" fmla="*/ 337096 h 553888"/>
              <a:gd name="connsiteX22" fmla="*/ 617647 w 1095371"/>
              <a:gd name="connsiteY22" fmla="*/ 365601 h 553888"/>
              <a:gd name="connsiteX23" fmla="*/ 588808 w 1095371"/>
              <a:gd name="connsiteY23" fmla="*/ 442486 h 553888"/>
              <a:gd name="connsiteX24" fmla="*/ 630756 w 1095371"/>
              <a:gd name="connsiteY24" fmla="*/ 509957 h 553888"/>
              <a:gd name="connsiteX25" fmla="*/ 677686 w 1095371"/>
              <a:gd name="connsiteY25" fmla="*/ 519110 h 553888"/>
              <a:gd name="connsiteX26" fmla="*/ 695776 w 1095371"/>
              <a:gd name="connsiteY26" fmla="*/ 511265 h 553888"/>
              <a:gd name="connsiteX27" fmla="*/ 774429 w 1095371"/>
              <a:gd name="connsiteY27" fmla="*/ 522510 h 553888"/>
              <a:gd name="connsiteX28" fmla="*/ 781507 w 1095371"/>
              <a:gd name="connsiteY28" fmla="*/ 466546 h 553888"/>
              <a:gd name="connsiteX29" fmla="*/ 739297 w 1095371"/>
              <a:gd name="connsiteY29" fmla="*/ 382599 h 553888"/>
              <a:gd name="connsiteX30" fmla="*/ 734316 w 1095371"/>
              <a:gd name="connsiteY30" fmla="*/ 294731 h 553888"/>
              <a:gd name="connsiteX31" fmla="*/ 730384 w 1095371"/>
              <a:gd name="connsiteY31" fmla="*/ 209476 h 553888"/>
              <a:gd name="connsiteX32" fmla="*/ 819786 w 1095371"/>
              <a:gd name="connsiteY32" fmla="*/ 135468 h 553888"/>
              <a:gd name="connsiteX33" fmla="*/ 774953 w 1095371"/>
              <a:gd name="connsiteY33" fmla="*/ 228044 h 553888"/>
              <a:gd name="connsiteX34" fmla="*/ 810871 w 1095371"/>
              <a:gd name="connsiteY34" fmla="*/ 254195 h 553888"/>
              <a:gd name="connsiteX35" fmla="*/ 796452 w 1095371"/>
              <a:gd name="connsiteY35" fmla="*/ 338142 h 553888"/>
              <a:gd name="connsiteX36" fmla="*/ 838924 w 1095371"/>
              <a:gd name="connsiteY36" fmla="*/ 379984 h 553888"/>
              <a:gd name="connsiteX37" fmla="*/ 814542 w 1095371"/>
              <a:gd name="connsiteY37" fmla="*/ 381815 h 553888"/>
              <a:gd name="connsiteX38" fmla="*/ 923345 w 1095371"/>
              <a:gd name="connsiteY38" fmla="*/ 463407 h 553888"/>
              <a:gd name="connsiteX39" fmla="*/ 980761 w 1095371"/>
              <a:gd name="connsiteY39" fmla="*/ 553630 h 553888"/>
              <a:gd name="connsiteX40" fmla="*/ 1076718 w 1095371"/>
              <a:gd name="connsiteY40" fmla="*/ 517541 h 553888"/>
              <a:gd name="connsiteX41" fmla="*/ 1089564 w 1095371"/>
              <a:gd name="connsiteY41" fmla="*/ 457916 h 553888"/>
              <a:gd name="connsiteX42" fmla="*/ 1094546 w 1095371"/>
              <a:gd name="connsiteY42" fmla="*/ 342849 h 55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95371" h="553888">
                <a:moveTo>
                  <a:pt x="1095332" y="339972"/>
                </a:moveTo>
                <a:cubicBezTo>
                  <a:pt x="1084452" y="373760"/>
                  <a:pt x="1052204" y="396068"/>
                  <a:pt x="1016679" y="394368"/>
                </a:cubicBezTo>
                <a:lnTo>
                  <a:pt x="949300" y="402997"/>
                </a:lnTo>
                <a:cubicBezTo>
                  <a:pt x="949300" y="402997"/>
                  <a:pt x="914955" y="242688"/>
                  <a:pt x="906303" y="196923"/>
                </a:cubicBezTo>
                <a:cubicBezTo>
                  <a:pt x="897652" y="151158"/>
                  <a:pt x="853868" y="-259"/>
                  <a:pt x="853868" y="-259"/>
                </a:cubicBezTo>
                <a:cubicBezTo>
                  <a:pt x="844325" y="10071"/>
                  <a:pt x="833287" y="18884"/>
                  <a:pt x="821096" y="25893"/>
                </a:cubicBezTo>
                <a:cubicBezTo>
                  <a:pt x="798129" y="35124"/>
                  <a:pt x="774560" y="42813"/>
                  <a:pt x="750571" y="48906"/>
                </a:cubicBezTo>
                <a:cubicBezTo>
                  <a:pt x="719109" y="58843"/>
                  <a:pt x="428095" y="111670"/>
                  <a:pt x="353374" y="126053"/>
                </a:cubicBezTo>
                <a:cubicBezTo>
                  <a:pt x="278654" y="140437"/>
                  <a:pt x="-39" y="188294"/>
                  <a:pt x="-39" y="188294"/>
                </a:cubicBezTo>
                <a:cubicBezTo>
                  <a:pt x="-39" y="188294"/>
                  <a:pt x="14642" y="273809"/>
                  <a:pt x="20149" y="335789"/>
                </a:cubicBezTo>
                <a:cubicBezTo>
                  <a:pt x="41909" y="328204"/>
                  <a:pt x="80449" y="286624"/>
                  <a:pt x="111385" y="251842"/>
                </a:cubicBezTo>
                <a:cubicBezTo>
                  <a:pt x="144420" y="251842"/>
                  <a:pt x="149925" y="220983"/>
                  <a:pt x="158839" y="209999"/>
                </a:cubicBezTo>
                <a:cubicBezTo>
                  <a:pt x="167753" y="199016"/>
                  <a:pt x="241163" y="180971"/>
                  <a:pt x="310377" y="171818"/>
                </a:cubicBezTo>
                <a:cubicBezTo>
                  <a:pt x="350097" y="165934"/>
                  <a:pt x="390551" y="175271"/>
                  <a:pt x="423637" y="197970"/>
                </a:cubicBezTo>
                <a:cubicBezTo>
                  <a:pt x="423637" y="197970"/>
                  <a:pt x="423637" y="211830"/>
                  <a:pt x="421278" y="228567"/>
                </a:cubicBezTo>
                <a:lnTo>
                  <a:pt x="421278" y="228567"/>
                </a:lnTo>
                <a:cubicBezTo>
                  <a:pt x="441203" y="225952"/>
                  <a:pt x="473713" y="224383"/>
                  <a:pt x="485773" y="238766"/>
                </a:cubicBezTo>
                <a:cubicBezTo>
                  <a:pt x="503863" y="258641"/>
                  <a:pt x="491279" y="286100"/>
                  <a:pt x="511990" y="293161"/>
                </a:cubicBezTo>
                <a:cubicBezTo>
                  <a:pt x="535508" y="297581"/>
                  <a:pt x="558527" y="304328"/>
                  <a:pt x="580680" y="313298"/>
                </a:cubicBezTo>
                <a:cubicBezTo>
                  <a:pt x="583565" y="311206"/>
                  <a:pt x="583565" y="310422"/>
                  <a:pt x="583565" y="310422"/>
                </a:cubicBezTo>
                <a:cubicBezTo>
                  <a:pt x="591535" y="301320"/>
                  <a:pt x="601130" y="293789"/>
                  <a:pt x="611879" y="288193"/>
                </a:cubicBezTo>
                <a:cubicBezTo>
                  <a:pt x="619220" y="298130"/>
                  <a:pt x="649109" y="337096"/>
                  <a:pt x="649109" y="337096"/>
                </a:cubicBezTo>
                <a:cubicBezTo>
                  <a:pt x="643367" y="350773"/>
                  <a:pt x="631831" y="361207"/>
                  <a:pt x="617647" y="365601"/>
                </a:cubicBezTo>
                <a:cubicBezTo>
                  <a:pt x="617647" y="398029"/>
                  <a:pt x="591430" y="427319"/>
                  <a:pt x="588808" y="442486"/>
                </a:cubicBezTo>
                <a:cubicBezTo>
                  <a:pt x="589516" y="470887"/>
                  <a:pt x="605561" y="496698"/>
                  <a:pt x="630756" y="509957"/>
                </a:cubicBezTo>
                <a:cubicBezTo>
                  <a:pt x="646068" y="514534"/>
                  <a:pt x="661772" y="517594"/>
                  <a:pt x="677686" y="519110"/>
                </a:cubicBezTo>
                <a:cubicBezTo>
                  <a:pt x="677686" y="519110"/>
                  <a:pt x="687124" y="514403"/>
                  <a:pt x="695776" y="511265"/>
                </a:cubicBezTo>
                <a:cubicBezTo>
                  <a:pt x="704428" y="508127"/>
                  <a:pt x="756076" y="526694"/>
                  <a:pt x="774429" y="522510"/>
                </a:cubicBezTo>
                <a:cubicBezTo>
                  <a:pt x="792782" y="518326"/>
                  <a:pt x="789373" y="498189"/>
                  <a:pt x="781507" y="466546"/>
                </a:cubicBezTo>
                <a:cubicBezTo>
                  <a:pt x="771702" y="436629"/>
                  <a:pt x="757466" y="408333"/>
                  <a:pt x="739297" y="382599"/>
                </a:cubicBezTo>
                <a:cubicBezTo>
                  <a:pt x="717012" y="342587"/>
                  <a:pt x="731432" y="333696"/>
                  <a:pt x="734316" y="294731"/>
                </a:cubicBezTo>
                <a:cubicBezTo>
                  <a:pt x="737200" y="255764"/>
                  <a:pt x="723567" y="266748"/>
                  <a:pt x="730384" y="209476"/>
                </a:cubicBezTo>
                <a:cubicBezTo>
                  <a:pt x="737200" y="152204"/>
                  <a:pt x="806152" y="131022"/>
                  <a:pt x="819786" y="135468"/>
                </a:cubicBezTo>
                <a:cubicBezTo>
                  <a:pt x="772593" y="163711"/>
                  <a:pt x="774953" y="228044"/>
                  <a:pt x="774953" y="228044"/>
                </a:cubicBezTo>
                <a:cubicBezTo>
                  <a:pt x="774953" y="228044"/>
                  <a:pt x="805103" y="228044"/>
                  <a:pt x="810871" y="254195"/>
                </a:cubicBezTo>
                <a:cubicBezTo>
                  <a:pt x="814673" y="282988"/>
                  <a:pt x="809639" y="312252"/>
                  <a:pt x="796452" y="338142"/>
                </a:cubicBezTo>
                <a:cubicBezTo>
                  <a:pt x="818396" y="341071"/>
                  <a:pt x="835726" y="358148"/>
                  <a:pt x="838924" y="379984"/>
                </a:cubicBezTo>
                <a:cubicBezTo>
                  <a:pt x="831295" y="383567"/>
                  <a:pt x="822617" y="384221"/>
                  <a:pt x="814542" y="381815"/>
                </a:cubicBezTo>
                <a:cubicBezTo>
                  <a:pt x="807987" y="407966"/>
                  <a:pt x="848100" y="518849"/>
                  <a:pt x="923345" y="463407"/>
                </a:cubicBezTo>
                <a:cubicBezTo>
                  <a:pt x="943794" y="499497"/>
                  <a:pt x="968963" y="537417"/>
                  <a:pt x="980761" y="553630"/>
                </a:cubicBezTo>
                <a:cubicBezTo>
                  <a:pt x="1004960" y="526773"/>
                  <a:pt x="1040747" y="513305"/>
                  <a:pt x="1076718" y="517541"/>
                </a:cubicBezTo>
                <a:cubicBezTo>
                  <a:pt x="1082223" y="497405"/>
                  <a:pt x="1086156" y="475960"/>
                  <a:pt x="1089564" y="457916"/>
                </a:cubicBezTo>
                <a:cubicBezTo>
                  <a:pt x="1093890" y="419735"/>
                  <a:pt x="1095568" y="381266"/>
                  <a:pt x="1094546" y="342849"/>
                </a:cubicBezTo>
              </a:path>
            </a:pathLst>
          </a:custGeom>
          <a:solidFill>
            <a:srgbClr val="DDA617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7" name="Freeform 386">
            <a:extLst>
              <a:ext uri="{FF2B5EF4-FFF2-40B4-BE49-F238E27FC236}">
                <a16:creationId xmlns:a16="http://schemas.microsoft.com/office/drawing/2014/main" id="{6C7EE9B3-3AB5-66A1-A0FC-2404E8BF756F}"/>
              </a:ext>
            </a:extLst>
          </p:cNvPr>
          <p:cNvSpPr/>
          <p:nvPr/>
        </p:nvSpPr>
        <p:spPr>
          <a:xfrm>
            <a:off x="4633651" y="3278658"/>
            <a:ext cx="1133" cy="1645"/>
          </a:xfrm>
          <a:custGeom>
            <a:avLst/>
            <a:gdLst>
              <a:gd name="connsiteX0" fmla="*/ 2844 w 2883"/>
              <a:gd name="connsiteY0" fmla="*/ 3926 h 4184"/>
              <a:gd name="connsiteX1" fmla="*/ -39 w 2883"/>
              <a:gd name="connsiteY1" fmla="*/ -259 h 4184"/>
              <a:gd name="connsiteX2" fmla="*/ 2844 w 2883"/>
              <a:gd name="connsiteY2" fmla="*/ 3926 h 4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3" h="4184">
                <a:moveTo>
                  <a:pt x="2844" y="3926"/>
                </a:moveTo>
                <a:lnTo>
                  <a:pt x="-39" y="-259"/>
                </a:lnTo>
                <a:lnTo>
                  <a:pt x="2844" y="3926"/>
                </a:lnTo>
              </a:path>
            </a:pathLst>
          </a:custGeom>
          <a:noFill/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8" name="Freeform 387">
            <a:extLst>
              <a:ext uri="{FF2B5EF4-FFF2-40B4-BE49-F238E27FC236}">
                <a16:creationId xmlns:a16="http://schemas.microsoft.com/office/drawing/2014/main" id="{8D55D84A-1832-A1F1-7568-EAAE77733591}"/>
              </a:ext>
            </a:extLst>
          </p:cNvPr>
          <p:cNvSpPr/>
          <p:nvPr/>
        </p:nvSpPr>
        <p:spPr>
          <a:xfrm>
            <a:off x="4637461" y="3287381"/>
            <a:ext cx="0" cy="1349"/>
          </a:xfrm>
          <a:custGeom>
            <a:avLst/>
            <a:gdLst>
              <a:gd name="connsiteX0" fmla="*/ -39 w 0"/>
              <a:gd name="connsiteY0" fmla="*/ 3175 h 3433"/>
              <a:gd name="connsiteX1" fmla="*/ -39 w 0"/>
              <a:gd name="connsiteY1" fmla="*/ 37 h 3433"/>
              <a:gd name="connsiteX2" fmla="*/ -39 w 0"/>
              <a:gd name="connsiteY2" fmla="*/ 3175 h 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3433">
                <a:moveTo>
                  <a:pt x="-39" y="3175"/>
                </a:moveTo>
                <a:cubicBezTo>
                  <a:pt x="-39" y="3175"/>
                  <a:pt x="-39" y="1344"/>
                  <a:pt x="-39" y="37"/>
                </a:cubicBezTo>
                <a:cubicBezTo>
                  <a:pt x="-39" y="-1271"/>
                  <a:pt x="-39" y="2129"/>
                  <a:pt x="-39" y="3175"/>
                </a:cubicBezTo>
              </a:path>
            </a:pathLst>
          </a:custGeom>
          <a:noFill/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9" name="Freeform 388">
            <a:extLst>
              <a:ext uri="{FF2B5EF4-FFF2-40B4-BE49-F238E27FC236}">
                <a16:creationId xmlns:a16="http://schemas.microsoft.com/office/drawing/2014/main" id="{0ABCEF7F-C79F-ACDB-9B54-67F40605A0D2}"/>
              </a:ext>
            </a:extLst>
          </p:cNvPr>
          <p:cNvSpPr/>
          <p:nvPr/>
        </p:nvSpPr>
        <p:spPr>
          <a:xfrm>
            <a:off x="4636328" y="3283488"/>
            <a:ext cx="720" cy="2466"/>
          </a:xfrm>
          <a:custGeom>
            <a:avLst/>
            <a:gdLst>
              <a:gd name="connsiteX0" fmla="*/ -39 w 1835"/>
              <a:gd name="connsiteY0" fmla="*/ -259 h 6276"/>
              <a:gd name="connsiteX1" fmla="*/ 1796 w 1835"/>
              <a:gd name="connsiteY1" fmla="*/ 6018 h 6276"/>
              <a:gd name="connsiteX2" fmla="*/ -39 w 1835"/>
              <a:gd name="connsiteY2" fmla="*/ -259 h 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5" h="6276">
                <a:moveTo>
                  <a:pt x="-39" y="-259"/>
                </a:moveTo>
                <a:cubicBezTo>
                  <a:pt x="774" y="1781"/>
                  <a:pt x="1403" y="3874"/>
                  <a:pt x="1796" y="6018"/>
                </a:cubicBezTo>
                <a:cubicBezTo>
                  <a:pt x="1403" y="3874"/>
                  <a:pt x="774" y="1755"/>
                  <a:pt x="-39" y="-259"/>
                </a:cubicBezTo>
              </a:path>
            </a:pathLst>
          </a:custGeom>
          <a:noFill/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0" name="Freeform 389">
            <a:extLst>
              <a:ext uri="{FF2B5EF4-FFF2-40B4-BE49-F238E27FC236}">
                <a16:creationId xmlns:a16="http://schemas.microsoft.com/office/drawing/2014/main" id="{3AD31796-B4A8-2CB1-1BBE-D7E885029F55}"/>
              </a:ext>
            </a:extLst>
          </p:cNvPr>
          <p:cNvSpPr/>
          <p:nvPr/>
        </p:nvSpPr>
        <p:spPr>
          <a:xfrm>
            <a:off x="4635195" y="3281021"/>
            <a:ext cx="1133" cy="2466"/>
          </a:xfrm>
          <a:custGeom>
            <a:avLst/>
            <a:gdLst>
              <a:gd name="connsiteX0" fmla="*/ 2844 w 2883"/>
              <a:gd name="connsiteY0" fmla="*/ 6018 h 6276"/>
              <a:gd name="connsiteX1" fmla="*/ -39 w 2883"/>
              <a:gd name="connsiteY1" fmla="*/ -259 h 6276"/>
              <a:gd name="connsiteX2" fmla="*/ 2844 w 2883"/>
              <a:gd name="connsiteY2" fmla="*/ 6018 h 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3" h="6276">
                <a:moveTo>
                  <a:pt x="2844" y="6018"/>
                </a:moveTo>
                <a:cubicBezTo>
                  <a:pt x="2111" y="3821"/>
                  <a:pt x="1141" y="1729"/>
                  <a:pt x="-39" y="-259"/>
                </a:cubicBezTo>
                <a:cubicBezTo>
                  <a:pt x="1141" y="1729"/>
                  <a:pt x="2111" y="3821"/>
                  <a:pt x="2844" y="6018"/>
                </a:cubicBezTo>
              </a:path>
            </a:pathLst>
          </a:custGeom>
          <a:noFill/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1" name="Freeform 390">
            <a:extLst>
              <a:ext uri="{FF2B5EF4-FFF2-40B4-BE49-F238E27FC236}">
                <a16:creationId xmlns:a16="http://schemas.microsoft.com/office/drawing/2014/main" id="{B415FCA4-CD91-83C7-F972-BDB46273803F}"/>
              </a:ext>
            </a:extLst>
          </p:cNvPr>
          <p:cNvSpPr/>
          <p:nvPr/>
        </p:nvSpPr>
        <p:spPr>
          <a:xfrm>
            <a:off x="4631489" y="3276295"/>
            <a:ext cx="1647" cy="1747"/>
          </a:xfrm>
          <a:custGeom>
            <a:avLst/>
            <a:gdLst>
              <a:gd name="connsiteX0" fmla="*/ -39 w 4194"/>
              <a:gd name="connsiteY0" fmla="*/ -259 h 4445"/>
              <a:gd name="connsiteX1" fmla="*/ 4156 w 4194"/>
              <a:gd name="connsiteY1" fmla="*/ 4187 h 4445"/>
              <a:gd name="connsiteX2" fmla="*/ -39 w 4194"/>
              <a:gd name="connsiteY2" fmla="*/ -259 h 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4" h="4445">
                <a:moveTo>
                  <a:pt x="-39" y="-259"/>
                </a:moveTo>
                <a:cubicBezTo>
                  <a:pt x="1482" y="1101"/>
                  <a:pt x="2897" y="2591"/>
                  <a:pt x="4156" y="4187"/>
                </a:cubicBezTo>
                <a:cubicBezTo>
                  <a:pt x="2897" y="2591"/>
                  <a:pt x="1482" y="1101"/>
                  <a:pt x="-39" y="-259"/>
                </a:cubicBezTo>
              </a:path>
            </a:pathLst>
          </a:custGeom>
          <a:noFill/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2" name="Freeform 391">
            <a:extLst>
              <a:ext uri="{FF2B5EF4-FFF2-40B4-BE49-F238E27FC236}">
                <a16:creationId xmlns:a16="http://schemas.microsoft.com/office/drawing/2014/main" id="{538798EE-B5D4-7D86-88BF-5B8203EF2219}"/>
              </a:ext>
            </a:extLst>
          </p:cNvPr>
          <p:cNvSpPr/>
          <p:nvPr/>
        </p:nvSpPr>
        <p:spPr>
          <a:xfrm>
            <a:off x="4827812" y="3627870"/>
            <a:ext cx="48319" cy="82011"/>
          </a:xfrm>
          <a:custGeom>
            <a:avLst/>
            <a:gdLst>
              <a:gd name="connsiteX0" fmla="*/ 87060 w 123037"/>
              <a:gd name="connsiteY0" fmla="*/ -259 h 208689"/>
              <a:gd name="connsiteX1" fmla="*/ 98858 w 123037"/>
              <a:gd name="connsiteY1" fmla="*/ 88134 h 208689"/>
              <a:gd name="connsiteX2" fmla="*/ 70019 w 123037"/>
              <a:gd name="connsiteY2" fmla="*/ 147759 h 208689"/>
              <a:gd name="connsiteX3" fmla="*/ 6048 w 123037"/>
              <a:gd name="connsiteY3" fmla="*/ 191171 h 208689"/>
              <a:gd name="connsiteX4" fmla="*/ 17 w 123037"/>
              <a:gd name="connsiteY4" fmla="*/ 208431 h 208689"/>
              <a:gd name="connsiteX5" fmla="*/ 92565 w 123037"/>
              <a:gd name="connsiteY5" fmla="*/ 146975 h 208689"/>
              <a:gd name="connsiteX6" fmla="*/ 122978 w 123037"/>
              <a:gd name="connsiteY6" fmla="*/ 60936 h 208689"/>
              <a:gd name="connsiteX7" fmla="*/ 87060 w 123037"/>
              <a:gd name="connsiteY7" fmla="*/ -259 h 208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37" h="208689">
                <a:moveTo>
                  <a:pt x="87060" y="-259"/>
                </a:moveTo>
                <a:cubicBezTo>
                  <a:pt x="93641" y="28796"/>
                  <a:pt x="97600" y="58373"/>
                  <a:pt x="98858" y="88134"/>
                </a:cubicBezTo>
                <a:cubicBezTo>
                  <a:pt x="99015" y="111383"/>
                  <a:pt x="88370" y="133428"/>
                  <a:pt x="70019" y="147759"/>
                </a:cubicBezTo>
                <a:cubicBezTo>
                  <a:pt x="47655" y="160652"/>
                  <a:pt x="26288" y="175166"/>
                  <a:pt x="6048" y="191171"/>
                </a:cubicBezTo>
                <a:cubicBezTo>
                  <a:pt x="1774" y="195851"/>
                  <a:pt x="-428" y="202102"/>
                  <a:pt x="17" y="208431"/>
                </a:cubicBezTo>
                <a:cubicBezTo>
                  <a:pt x="33497" y="192164"/>
                  <a:pt x="64618" y="171504"/>
                  <a:pt x="92565" y="146975"/>
                </a:cubicBezTo>
                <a:cubicBezTo>
                  <a:pt x="112727" y="122863"/>
                  <a:pt x="123528" y="92318"/>
                  <a:pt x="122978" y="60936"/>
                </a:cubicBezTo>
                <a:cubicBezTo>
                  <a:pt x="120645" y="36249"/>
                  <a:pt x="107510" y="13837"/>
                  <a:pt x="87060" y="-259"/>
                </a:cubicBezTo>
              </a:path>
            </a:pathLst>
          </a:custGeom>
          <a:solidFill>
            <a:srgbClr val="3C3B3B">
              <a:alpha val="20000"/>
            </a:srgbClr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3" name="Freeform 392">
            <a:extLst>
              <a:ext uri="{FF2B5EF4-FFF2-40B4-BE49-F238E27FC236}">
                <a16:creationId xmlns:a16="http://schemas.microsoft.com/office/drawing/2014/main" id="{041002C2-3CDB-A681-2611-5A1BC095AE13}"/>
              </a:ext>
            </a:extLst>
          </p:cNvPr>
          <p:cNvSpPr/>
          <p:nvPr/>
        </p:nvSpPr>
        <p:spPr>
          <a:xfrm>
            <a:off x="4021733" y="3533425"/>
            <a:ext cx="828680" cy="364730"/>
          </a:xfrm>
          <a:custGeom>
            <a:avLst/>
            <a:gdLst>
              <a:gd name="connsiteX0" fmla="*/ 2071740 w 2110134"/>
              <a:gd name="connsiteY0" fmla="*/ 280348 h 928117"/>
              <a:gd name="connsiteX1" fmla="*/ 2062564 w 2110134"/>
              <a:gd name="connsiteY1" fmla="*/ 216538 h 928117"/>
              <a:gd name="connsiteX2" fmla="*/ 2109755 w 2110134"/>
              <a:gd name="connsiteY2" fmla="*/ 208169 h 928117"/>
              <a:gd name="connsiteX3" fmla="*/ 2096909 w 2110134"/>
              <a:gd name="connsiteY3" fmla="*/ 184895 h 928117"/>
              <a:gd name="connsiteX4" fmla="*/ 2085373 w 2110134"/>
              <a:gd name="connsiteY4" fmla="*/ 173388 h 928117"/>
              <a:gd name="connsiteX5" fmla="*/ 2013799 w 2110134"/>
              <a:gd name="connsiteY5" fmla="*/ 197709 h 928117"/>
              <a:gd name="connsiteX6" fmla="*/ 1948517 w 2110134"/>
              <a:gd name="connsiteY6" fmla="*/ 199278 h 928117"/>
              <a:gd name="connsiteX7" fmla="*/ 1889527 w 2110134"/>
              <a:gd name="connsiteY7" fmla="*/ 192217 h 928117"/>
              <a:gd name="connsiteX8" fmla="*/ 1980503 w 2110134"/>
              <a:gd name="connsiteY8" fmla="*/ 130237 h 928117"/>
              <a:gd name="connsiteX9" fmla="*/ 2041590 w 2110134"/>
              <a:gd name="connsiteY9" fmla="*/ 122915 h 928117"/>
              <a:gd name="connsiteX10" fmla="*/ 2038182 w 2110134"/>
              <a:gd name="connsiteY10" fmla="*/ 118992 h 928117"/>
              <a:gd name="connsiteX11" fmla="*/ 1974473 w 2110134"/>
              <a:gd name="connsiteY11" fmla="*/ -259 h 928117"/>
              <a:gd name="connsiteX12" fmla="*/ 1764732 w 2110134"/>
              <a:gd name="connsiteY12" fmla="*/ 46814 h 928117"/>
              <a:gd name="connsiteX13" fmla="*/ 1010714 w 2110134"/>
              <a:gd name="connsiteY13" fmla="*/ 184895 h 928117"/>
              <a:gd name="connsiteX14" fmla="*/ 577074 w 2110134"/>
              <a:gd name="connsiteY14" fmla="*/ 252365 h 928117"/>
              <a:gd name="connsiteX15" fmla="*/ 577074 w 2110134"/>
              <a:gd name="connsiteY15" fmla="*/ 311468 h 928117"/>
              <a:gd name="connsiteX16" fmla="*/ 520183 w 2110134"/>
              <a:gd name="connsiteY16" fmla="*/ 413720 h 928117"/>
              <a:gd name="connsiteX17" fmla="*/ 404038 w 2110134"/>
              <a:gd name="connsiteY17" fmla="*/ 456870 h 928117"/>
              <a:gd name="connsiteX18" fmla="*/ 325385 w 2110134"/>
              <a:gd name="connsiteY18" fmla="*/ 472822 h 928117"/>
              <a:gd name="connsiteX19" fmla="*/ 304935 w 2110134"/>
              <a:gd name="connsiteY19" fmla="*/ 547877 h 928117"/>
              <a:gd name="connsiteX20" fmla="*/ 243325 w 2110134"/>
              <a:gd name="connsiteY20" fmla="*/ 568275 h 928117"/>
              <a:gd name="connsiteX21" fmla="*/ 161263 w 2110134"/>
              <a:gd name="connsiteY21" fmla="*/ 629470 h 928117"/>
              <a:gd name="connsiteX22" fmla="*/ 63472 w 2110134"/>
              <a:gd name="connsiteY22" fmla="*/ 718124 h 928117"/>
              <a:gd name="connsiteX23" fmla="*/ 3958 w 2110134"/>
              <a:gd name="connsiteY23" fmla="*/ 744275 h 928117"/>
              <a:gd name="connsiteX24" fmla="*/ 2122 w 2110134"/>
              <a:gd name="connsiteY24" fmla="*/ 827176 h 928117"/>
              <a:gd name="connsiteX25" fmla="*/ 158117 w 2110134"/>
              <a:gd name="connsiteY25" fmla="*/ 812531 h 928117"/>
              <a:gd name="connsiteX26" fmla="*/ 297595 w 2110134"/>
              <a:gd name="connsiteY26" fmla="*/ 799978 h 928117"/>
              <a:gd name="connsiteX27" fmla="*/ 458046 w 2110134"/>
              <a:gd name="connsiteY27" fmla="*/ 715247 h 928117"/>
              <a:gd name="connsiteX28" fmla="*/ 608011 w 2110134"/>
              <a:gd name="connsiteY28" fmla="*/ 689096 h 928117"/>
              <a:gd name="connsiteX29" fmla="*/ 829026 w 2110134"/>
              <a:gd name="connsiteY29" fmla="*/ 685434 h 928117"/>
              <a:gd name="connsiteX30" fmla="*/ 884607 w 2110134"/>
              <a:gd name="connsiteY30" fmla="*/ 762058 h 928117"/>
              <a:gd name="connsiteX31" fmla="*/ 1039815 w 2110134"/>
              <a:gd name="connsiteY31" fmla="*/ 735906 h 928117"/>
              <a:gd name="connsiteX32" fmla="*/ 1177196 w 2110134"/>
              <a:gd name="connsiteY32" fmla="*/ 718646 h 928117"/>
              <a:gd name="connsiteX33" fmla="*/ 1500983 w 2110134"/>
              <a:gd name="connsiteY33" fmla="*/ 927858 h 928117"/>
              <a:gd name="connsiteX34" fmla="*/ 1523530 w 2110134"/>
              <a:gd name="connsiteY34" fmla="*/ 920275 h 928117"/>
              <a:gd name="connsiteX35" fmla="*/ 1635479 w 2110134"/>
              <a:gd name="connsiteY35" fmla="*/ 899353 h 928117"/>
              <a:gd name="connsiteX36" fmla="*/ 1692634 w 2110134"/>
              <a:gd name="connsiteY36" fmla="*/ 742444 h 928117"/>
              <a:gd name="connsiteX37" fmla="*/ 1702334 w 2110134"/>
              <a:gd name="connsiteY37" fmla="*/ 727277 h 928117"/>
              <a:gd name="connsiteX38" fmla="*/ 1709150 w 2110134"/>
              <a:gd name="connsiteY38" fmla="*/ 716293 h 928117"/>
              <a:gd name="connsiteX39" fmla="*/ 1752147 w 2110134"/>
              <a:gd name="connsiteY39" fmla="*/ 669482 h 928117"/>
              <a:gd name="connsiteX40" fmla="*/ 1814545 w 2110134"/>
              <a:gd name="connsiteY40" fmla="*/ 628424 h 928117"/>
              <a:gd name="connsiteX41" fmla="*/ 1903685 w 2110134"/>
              <a:gd name="connsiteY41" fmla="*/ 606195 h 928117"/>
              <a:gd name="connsiteX42" fmla="*/ 1973948 w 2110134"/>
              <a:gd name="connsiteY42" fmla="*/ 580044 h 928117"/>
              <a:gd name="connsiteX43" fmla="*/ 2009866 w 2110134"/>
              <a:gd name="connsiteY43" fmla="*/ 521725 h 928117"/>
              <a:gd name="connsiteX44" fmla="*/ 2026908 w 2110134"/>
              <a:gd name="connsiteY44" fmla="*/ 489560 h 928117"/>
              <a:gd name="connsiteX45" fmla="*/ 1993350 w 2110134"/>
              <a:gd name="connsiteY45" fmla="*/ 520680 h 928117"/>
              <a:gd name="connsiteX46" fmla="*/ 1971326 w 2110134"/>
              <a:gd name="connsiteY46" fmla="*/ 536632 h 928117"/>
              <a:gd name="connsiteX47" fmla="*/ 1955596 w 2110134"/>
              <a:gd name="connsiteY47" fmla="*/ 513880 h 928117"/>
              <a:gd name="connsiteX48" fmla="*/ 1899490 w 2110134"/>
              <a:gd name="connsiteY48" fmla="*/ 504989 h 928117"/>
              <a:gd name="connsiteX49" fmla="*/ 1925708 w 2110134"/>
              <a:gd name="connsiteY49" fmla="*/ 402998 h 928117"/>
              <a:gd name="connsiteX50" fmla="*/ 1883498 w 2110134"/>
              <a:gd name="connsiteY50" fmla="*/ 359063 h 928117"/>
              <a:gd name="connsiteX51" fmla="*/ 1996757 w 2110134"/>
              <a:gd name="connsiteY51" fmla="*/ 378154 h 928117"/>
              <a:gd name="connsiteX52" fmla="*/ 2038182 w 2110134"/>
              <a:gd name="connsiteY52" fmla="*/ 301791 h 928117"/>
              <a:gd name="connsiteX53" fmla="*/ 2073575 w 2110134"/>
              <a:gd name="connsiteY53" fmla="*/ 281917 h 92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110134" h="928117">
                <a:moveTo>
                  <a:pt x="2071740" y="280348"/>
                </a:moveTo>
                <a:cubicBezTo>
                  <a:pt x="2084586" y="258903"/>
                  <a:pt x="2062564" y="216538"/>
                  <a:pt x="2062564" y="216538"/>
                </a:cubicBezTo>
                <a:cubicBezTo>
                  <a:pt x="2062564" y="216538"/>
                  <a:pt x="2105036" y="216538"/>
                  <a:pt x="2109755" y="208169"/>
                </a:cubicBezTo>
                <a:cubicBezTo>
                  <a:pt x="2111591" y="204508"/>
                  <a:pt x="2105823" y="195878"/>
                  <a:pt x="2096909" y="184895"/>
                </a:cubicBezTo>
                <a:lnTo>
                  <a:pt x="2085373" y="173388"/>
                </a:lnTo>
                <a:cubicBezTo>
                  <a:pt x="2063350" y="174957"/>
                  <a:pt x="2057582" y="189863"/>
                  <a:pt x="2013799" y="197709"/>
                </a:cubicBezTo>
                <a:cubicBezTo>
                  <a:pt x="2004885" y="199278"/>
                  <a:pt x="1968967" y="186725"/>
                  <a:pt x="1948517" y="199278"/>
                </a:cubicBezTo>
                <a:cubicBezTo>
                  <a:pt x="1900802" y="228829"/>
                  <a:pt x="1881925" y="195355"/>
                  <a:pt x="1889527" y="192217"/>
                </a:cubicBezTo>
                <a:cubicBezTo>
                  <a:pt x="1920202" y="180449"/>
                  <a:pt x="1943274" y="147759"/>
                  <a:pt x="1980503" y="130237"/>
                </a:cubicBezTo>
                <a:cubicBezTo>
                  <a:pt x="2008818" y="116901"/>
                  <a:pt x="2023237" y="133899"/>
                  <a:pt x="2041590" y="122915"/>
                </a:cubicBezTo>
                <a:cubicBezTo>
                  <a:pt x="2040305" y="121738"/>
                  <a:pt x="2039151" y="120430"/>
                  <a:pt x="2038182" y="118992"/>
                </a:cubicBezTo>
                <a:cubicBezTo>
                  <a:pt x="2012750" y="81622"/>
                  <a:pt x="1991409" y="41636"/>
                  <a:pt x="1974473" y="-259"/>
                </a:cubicBezTo>
                <a:cubicBezTo>
                  <a:pt x="1974473" y="-259"/>
                  <a:pt x="1830276" y="35046"/>
                  <a:pt x="1764732" y="46814"/>
                </a:cubicBezTo>
                <a:cubicBezTo>
                  <a:pt x="1699188" y="58582"/>
                  <a:pt x="1225698" y="151420"/>
                  <a:pt x="1010714" y="184895"/>
                </a:cubicBezTo>
                <a:cubicBezTo>
                  <a:pt x="795729" y="218369"/>
                  <a:pt x="577074" y="252365"/>
                  <a:pt x="577074" y="252365"/>
                </a:cubicBezTo>
                <a:cubicBezTo>
                  <a:pt x="581924" y="271770"/>
                  <a:pt x="581924" y="292063"/>
                  <a:pt x="577074" y="311468"/>
                </a:cubicBezTo>
                <a:cubicBezTo>
                  <a:pt x="567898" y="329773"/>
                  <a:pt x="526999" y="359063"/>
                  <a:pt x="520183" y="413720"/>
                </a:cubicBezTo>
                <a:cubicBezTo>
                  <a:pt x="486099" y="418166"/>
                  <a:pt x="456211" y="411366"/>
                  <a:pt x="404038" y="456870"/>
                </a:cubicBezTo>
                <a:cubicBezTo>
                  <a:pt x="377296" y="443297"/>
                  <a:pt x="344682" y="449888"/>
                  <a:pt x="325385" y="472822"/>
                </a:cubicBezTo>
                <a:cubicBezTo>
                  <a:pt x="314662" y="496620"/>
                  <a:pt x="307741" y="521935"/>
                  <a:pt x="304935" y="547877"/>
                </a:cubicBezTo>
                <a:cubicBezTo>
                  <a:pt x="282625" y="547276"/>
                  <a:pt x="260838" y="554494"/>
                  <a:pt x="243325" y="568275"/>
                </a:cubicBezTo>
                <a:cubicBezTo>
                  <a:pt x="217107" y="591028"/>
                  <a:pt x="195608" y="625024"/>
                  <a:pt x="161263" y="629470"/>
                </a:cubicBezTo>
                <a:cubicBezTo>
                  <a:pt x="126918" y="633916"/>
                  <a:pt x="67929" y="643069"/>
                  <a:pt x="63472" y="718124"/>
                </a:cubicBezTo>
                <a:cubicBezTo>
                  <a:pt x="19950" y="744275"/>
                  <a:pt x="3958" y="744275"/>
                  <a:pt x="3958" y="744275"/>
                </a:cubicBezTo>
                <a:cubicBezTo>
                  <a:pt x="-656" y="771682"/>
                  <a:pt x="-1286" y="799612"/>
                  <a:pt x="2122" y="827176"/>
                </a:cubicBezTo>
                <a:cubicBezTo>
                  <a:pt x="69502" y="819592"/>
                  <a:pt x="129540" y="813838"/>
                  <a:pt x="158117" y="812531"/>
                </a:cubicBezTo>
                <a:cubicBezTo>
                  <a:pt x="204837" y="811223"/>
                  <a:pt x="251399" y="807039"/>
                  <a:pt x="297595" y="799978"/>
                </a:cubicBezTo>
                <a:cubicBezTo>
                  <a:pt x="348929" y="767864"/>
                  <a:pt x="402544" y="739542"/>
                  <a:pt x="458046" y="715247"/>
                </a:cubicBezTo>
                <a:cubicBezTo>
                  <a:pt x="506444" y="699112"/>
                  <a:pt x="556992" y="690299"/>
                  <a:pt x="608011" y="689096"/>
                </a:cubicBezTo>
                <a:cubicBezTo>
                  <a:pt x="686664" y="685434"/>
                  <a:pt x="791534" y="668174"/>
                  <a:pt x="829026" y="685434"/>
                </a:cubicBezTo>
                <a:cubicBezTo>
                  <a:pt x="857944" y="701596"/>
                  <a:pt x="878262" y="729604"/>
                  <a:pt x="884607" y="762058"/>
                </a:cubicBezTo>
                <a:cubicBezTo>
                  <a:pt x="935784" y="750342"/>
                  <a:pt x="987616" y="741608"/>
                  <a:pt x="1039815" y="735906"/>
                </a:cubicBezTo>
                <a:cubicBezTo>
                  <a:pt x="1084909" y="730677"/>
                  <a:pt x="1177196" y="718646"/>
                  <a:pt x="1177196" y="718646"/>
                </a:cubicBezTo>
                <a:cubicBezTo>
                  <a:pt x="1177196" y="718646"/>
                  <a:pt x="1465589" y="898569"/>
                  <a:pt x="1500983" y="927858"/>
                </a:cubicBezTo>
                <a:cubicBezTo>
                  <a:pt x="1507799" y="925244"/>
                  <a:pt x="1515665" y="922629"/>
                  <a:pt x="1523530" y="920275"/>
                </a:cubicBezTo>
                <a:cubicBezTo>
                  <a:pt x="1559973" y="909291"/>
                  <a:pt x="1597516" y="902282"/>
                  <a:pt x="1635479" y="899353"/>
                </a:cubicBezTo>
                <a:cubicBezTo>
                  <a:pt x="1646936" y="844592"/>
                  <a:pt x="1666180" y="791767"/>
                  <a:pt x="1692634" y="742444"/>
                </a:cubicBezTo>
                <a:cubicBezTo>
                  <a:pt x="1695780" y="737215"/>
                  <a:pt x="1699188" y="732246"/>
                  <a:pt x="1702334" y="727277"/>
                </a:cubicBezTo>
                <a:cubicBezTo>
                  <a:pt x="1705480" y="722308"/>
                  <a:pt x="1707053" y="719431"/>
                  <a:pt x="1709150" y="716293"/>
                </a:cubicBezTo>
                <a:cubicBezTo>
                  <a:pt x="1721499" y="698981"/>
                  <a:pt x="1735945" y="683263"/>
                  <a:pt x="1752147" y="669482"/>
                </a:cubicBezTo>
                <a:cubicBezTo>
                  <a:pt x="1770683" y="652640"/>
                  <a:pt x="1791736" y="638780"/>
                  <a:pt x="1814545" y="628424"/>
                </a:cubicBezTo>
                <a:cubicBezTo>
                  <a:pt x="1843254" y="617440"/>
                  <a:pt x="1873168" y="609987"/>
                  <a:pt x="1903685" y="606195"/>
                </a:cubicBezTo>
                <a:cubicBezTo>
                  <a:pt x="1929011" y="603763"/>
                  <a:pt x="1953237" y="594767"/>
                  <a:pt x="1973948" y="580044"/>
                </a:cubicBezTo>
                <a:cubicBezTo>
                  <a:pt x="1987451" y="561581"/>
                  <a:pt x="1999458" y="542072"/>
                  <a:pt x="2009866" y="521725"/>
                </a:cubicBezTo>
                <a:cubicBezTo>
                  <a:pt x="2015372" y="510742"/>
                  <a:pt x="2020878" y="499497"/>
                  <a:pt x="2026908" y="489560"/>
                </a:cubicBezTo>
                <a:cubicBezTo>
                  <a:pt x="2016997" y="501223"/>
                  <a:pt x="2005724" y="511658"/>
                  <a:pt x="1993350" y="520680"/>
                </a:cubicBezTo>
                <a:cubicBezTo>
                  <a:pt x="1986350" y="526433"/>
                  <a:pt x="1978982" y="531768"/>
                  <a:pt x="1971326" y="536632"/>
                </a:cubicBezTo>
                <a:cubicBezTo>
                  <a:pt x="1967656" y="528081"/>
                  <a:pt x="1962307" y="520340"/>
                  <a:pt x="1955596" y="513880"/>
                </a:cubicBezTo>
                <a:cubicBezTo>
                  <a:pt x="1938161" y="505512"/>
                  <a:pt x="1918656" y="502400"/>
                  <a:pt x="1899490" y="504989"/>
                </a:cubicBezTo>
                <a:lnTo>
                  <a:pt x="1925708" y="402998"/>
                </a:lnTo>
                <a:cubicBezTo>
                  <a:pt x="1902925" y="400305"/>
                  <a:pt x="1885228" y="381894"/>
                  <a:pt x="1883498" y="359063"/>
                </a:cubicBezTo>
                <a:cubicBezTo>
                  <a:pt x="1901063" y="387569"/>
                  <a:pt x="1962151" y="394107"/>
                  <a:pt x="1996757" y="378154"/>
                </a:cubicBezTo>
                <a:cubicBezTo>
                  <a:pt x="2031365" y="362202"/>
                  <a:pt x="2022975" y="313037"/>
                  <a:pt x="2038182" y="301791"/>
                </a:cubicBezTo>
                <a:cubicBezTo>
                  <a:pt x="2053387" y="290546"/>
                  <a:pt x="2060467" y="303361"/>
                  <a:pt x="2073575" y="281917"/>
                </a:cubicBezTo>
              </a:path>
            </a:pathLst>
          </a:custGeom>
          <a:solidFill>
            <a:srgbClr val="4D4A4A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4" name="Freeform 393">
            <a:extLst>
              <a:ext uri="{FF2B5EF4-FFF2-40B4-BE49-F238E27FC236}">
                <a16:creationId xmlns:a16="http://schemas.microsoft.com/office/drawing/2014/main" id="{DBEB321E-C99C-836A-9212-B4FECD08A0AA}"/>
              </a:ext>
            </a:extLst>
          </p:cNvPr>
          <p:cNvSpPr/>
          <p:nvPr/>
        </p:nvSpPr>
        <p:spPr>
          <a:xfrm>
            <a:off x="4074475" y="3236023"/>
            <a:ext cx="723501" cy="419185"/>
          </a:xfrm>
          <a:custGeom>
            <a:avLst/>
            <a:gdLst>
              <a:gd name="connsiteX0" fmla="*/ 1783544 w 1842310"/>
              <a:gd name="connsiteY0" fmla="*/ 653231 h 1066684"/>
              <a:gd name="connsiteX1" fmla="*/ 1708824 w 1842310"/>
              <a:gd name="connsiteY1" fmla="*/ 667615 h 1066684"/>
              <a:gd name="connsiteX2" fmla="*/ 1682606 w 1842310"/>
              <a:gd name="connsiteY2" fmla="*/ 567193 h 1066684"/>
              <a:gd name="connsiteX3" fmla="*/ 1662681 w 1842310"/>
              <a:gd name="connsiteY3" fmla="*/ 524828 h 1066684"/>
              <a:gd name="connsiteX4" fmla="*/ 1699385 w 1842310"/>
              <a:gd name="connsiteY4" fmla="*/ 526658 h 1066684"/>
              <a:gd name="connsiteX5" fmla="*/ 1673167 w 1842310"/>
              <a:gd name="connsiteY5" fmla="*/ 430682 h 1066684"/>
              <a:gd name="connsiteX6" fmla="*/ 1680508 w 1842310"/>
              <a:gd name="connsiteY6" fmla="*/ 385964 h 1066684"/>
              <a:gd name="connsiteX7" fmla="*/ 1637250 w 1842310"/>
              <a:gd name="connsiteY7" fmla="*/ 356935 h 1066684"/>
              <a:gd name="connsiteX8" fmla="*/ 1589534 w 1842310"/>
              <a:gd name="connsiteY8" fmla="*/ 330783 h 1066684"/>
              <a:gd name="connsiteX9" fmla="*/ 1525038 w 1842310"/>
              <a:gd name="connsiteY9" fmla="*/ 309863 h 1066684"/>
              <a:gd name="connsiteX10" fmla="*/ 1493839 w 1842310"/>
              <a:gd name="connsiteY10" fmla="*/ 292602 h 1066684"/>
              <a:gd name="connsiteX11" fmla="*/ 1446910 w 1842310"/>
              <a:gd name="connsiteY11" fmla="*/ 283449 h 1066684"/>
              <a:gd name="connsiteX12" fmla="*/ 1404962 w 1842310"/>
              <a:gd name="connsiteY12" fmla="*/ 215979 h 1066684"/>
              <a:gd name="connsiteX13" fmla="*/ 1431180 w 1842310"/>
              <a:gd name="connsiteY13" fmla="*/ 119480 h 1066684"/>
              <a:gd name="connsiteX14" fmla="*/ 1328931 w 1842310"/>
              <a:gd name="connsiteY14" fmla="*/ 67176 h 1066684"/>
              <a:gd name="connsiteX15" fmla="*/ 1302713 w 1842310"/>
              <a:gd name="connsiteY15" fmla="*/ 12781 h 1066684"/>
              <a:gd name="connsiteX16" fmla="*/ 1238218 w 1842310"/>
              <a:gd name="connsiteY16" fmla="*/ 2582 h 1066684"/>
              <a:gd name="connsiteX17" fmla="*/ 1229566 w 1842310"/>
              <a:gd name="connsiteY17" fmla="*/ 67176 h 1066684"/>
              <a:gd name="connsiteX18" fmla="*/ 1114470 w 1842310"/>
              <a:gd name="connsiteY18" fmla="*/ -33 h 1066684"/>
              <a:gd name="connsiteX19" fmla="*/ 1098216 w 1842310"/>
              <a:gd name="connsiteY19" fmla="*/ 60115 h 1066684"/>
              <a:gd name="connsiteX20" fmla="*/ 1076193 w 1842310"/>
              <a:gd name="connsiteY20" fmla="*/ 120002 h 1066684"/>
              <a:gd name="connsiteX21" fmla="*/ 997540 w 1842310"/>
              <a:gd name="connsiteY21" fmla="*/ 224608 h 1066684"/>
              <a:gd name="connsiteX22" fmla="*/ 953757 w 1842310"/>
              <a:gd name="connsiteY22" fmla="*/ 304632 h 1066684"/>
              <a:gd name="connsiteX23" fmla="*/ 907876 w 1842310"/>
              <a:gd name="connsiteY23" fmla="*/ 350135 h 1066684"/>
              <a:gd name="connsiteX24" fmla="*/ 851508 w 1842310"/>
              <a:gd name="connsiteY24" fmla="*/ 306463 h 1066684"/>
              <a:gd name="connsiteX25" fmla="*/ 825290 w 1842310"/>
              <a:gd name="connsiteY25" fmla="*/ 377595 h 1066684"/>
              <a:gd name="connsiteX26" fmla="*/ 735627 w 1842310"/>
              <a:gd name="connsiteY26" fmla="*/ 599621 h 1066684"/>
              <a:gd name="connsiteX27" fmla="*/ 724615 w 1842310"/>
              <a:gd name="connsiteY27" fmla="*/ 668922 h 1066684"/>
              <a:gd name="connsiteX28" fmla="*/ 613190 w 1842310"/>
              <a:gd name="connsiteY28" fmla="*/ 708934 h 1066684"/>
              <a:gd name="connsiteX29" fmla="*/ 569669 w 1842310"/>
              <a:gd name="connsiteY29" fmla="*/ 774313 h 1066684"/>
              <a:gd name="connsiteX30" fmla="*/ 492851 w 1842310"/>
              <a:gd name="connsiteY30" fmla="*/ 766990 h 1066684"/>
              <a:gd name="connsiteX31" fmla="*/ 412625 w 1842310"/>
              <a:gd name="connsiteY31" fmla="*/ 801511 h 1066684"/>
              <a:gd name="connsiteX32" fmla="*/ 347606 w 1842310"/>
              <a:gd name="connsiteY32" fmla="*/ 740054 h 1066684"/>
              <a:gd name="connsiteX33" fmla="*/ 245619 w 1842310"/>
              <a:gd name="connsiteY33" fmla="*/ 832893 h 1066684"/>
              <a:gd name="connsiteX34" fmla="*/ 171423 w 1842310"/>
              <a:gd name="connsiteY34" fmla="*/ 895395 h 1066684"/>
              <a:gd name="connsiteX35" fmla="*/ 157266 w 1842310"/>
              <a:gd name="connsiteY35" fmla="*/ 945606 h 1066684"/>
              <a:gd name="connsiteX36" fmla="*/ 131049 w 1842310"/>
              <a:gd name="connsiteY36" fmla="*/ 975418 h 1066684"/>
              <a:gd name="connsiteX37" fmla="*/ -39 w 1842310"/>
              <a:gd name="connsiteY37" fmla="*/ 1066426 h 1066684"/>
              <a:gd name="connsiteX38" fmla="*/ 91722 w 1842310"/>
              <a:gd name="connsiteY38" fmla="*/ 1055442 h 1066684"/>
              <a:gd name="connsiteX39" fmla="*/ 444873 w 1842310"/>
              <a:gd name="connsiteY39" fmla="*/ 1007585 h 1066684"/>
              <a:gd name="connsiteX40" fmla="*/ 878512 w 1842310"/>
              <a:gd name="connsiteY40" fmla="*/ 940113 h 1066684"/>
              <a:gd name="connsiteX41" fmla="*/ 1632531 w 1842310"/>
              <a:gd name="connsiteY41" fmla="*/ 802033 h 1066684"/>
              <a:gd name="connsiteX42" fmla="*/ 1842271 w 1842310"/>
              <a:gd name="connsiteY42" fmla="*/ 754961 h 1066684"/>
              <a:gd name="connsiteX43" fmla="*/ 1825230 w 1842310"/>
              <a:gd name="connsiteY43" fmla="*/ 702658 h 1066684"/>
              <a:gd name="connsiteX44" fmla="*/ 1785641 w 1842310"/>
              <a:gd name="connsiteY44" fmla="*/ 652708 h 106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842310" h="1066684">
                <a:moveTo>
                  <a:pt x="1783544" y="653231"/>
                </a:moveTo>
                <a:cubicBezTo>
                  <a:pt x="1759896" y="663064"/>
                  <a:pt x="1734465" y="667955"/>
                  <a:pt x="1708824" y="667615"/>
                </a:cubicBezTo>
                <a:cubicBezTo>
                  <a:pt x="1732157" y="615312"/>
                  <a:pt x="1697550" y="587591"/>
                  <a:pt x="1682606" y="567193"/>
                </a:cubicBezTo>
                <a:cubicBezTo>
                  <a:pt x="1671699" y="555478"/>
                  <a:pt x="1664726" y="540675"/>
                  <a:pt x="1662681" y="524828"/>
                </a:cubicBezTo>
                <a:cubicBezTo>
                  <a:pt x="1662681" y="520905"/>
                  <a:pt x="1699385" y="526658"/>
                  <a:pt x="1699385" y="526658"/>
                </a:cubicBezTo>
                <a:cubicBezTo>
                  <a:pt x="1699385" y="526658"/>
                  <a:pt x="1665827" y="464679"/>
                  <a:pt x="1673167" y="430682"/>
                </a:cubicBezTo>
                <a:cubicBezTo>
                  <a:pt x="1677834" y="416220"/>
                  <a:pt x="1680325" y="401157"/>
                  <a:pt x="1680508" y="385964"/>
                </a:cubicBezTo>
                <a:cubicBezTo>
                  <a:pt x="1670546" y="363473"/>
                  <a:pt x="1657175" y="362166"/>
                  <a:pt x="1637250" y="356935"/>
                </a:cubicBezTo>
                <a:cubicBezTo>
                  <a:pt x="1619736" y="351522"/>
                  <a:pt x="1603508" y="342630"/>
                  <a:pt x="1589534" y="330783"/>
                </a:cubicBezTo>
                <a:cubicBezTo>
                  <a:pt x="1569372" y="320218"/>
                  <a:pt x="1547559" y="313131"/>
                  <a:pt x="1525038" y="309863"/>
                </a:cubicBezTo>
                <a:cubicBezTo>
                  <a:pt x="1513241" y="307064"/>
                  <a:pt x="1502465" y="301101"/>
                  <a:pt x="1493839" y="292602"/>
                </a:cubicBezTo>
                <a:cubicBezTo>
                  <a:pt x="1477925" y="291085"/>
                  <a:pt x="1462221" y="288025"/>
                  <a:pt x="1446910" y="283449"/>
                </a:cubicBezTo>
                <a:cubicBezTo>
                  <a:pt x="1421715" y="270191"/>
                  <a:pt x="1405670" y="244379"/>
                  <a:pt x="1404962" y="215979"/>
                </a:cubicBezTo>
                <a:cubicBezTo>
                  <a:pt x="1408370" y="197672"/>
                  <a:pt x="1445075" y="159491"/>
                  <a:pt x="1431180" y="119480"/>
                </a:cubicBezTo>
                <a:cubicBezTo>
                  <a:pt x="1417284" y="79468"/>
                  <a:pt x="1350954" y="74237"/>
                  <a:pt x="1328931" y="67176"/>
                </a:cubicBezTo>
                <a:cubicBezTo>
                  <a:pt x="1306908" y="60115"/>
                  <a:pt x="1319755" y="32656"/>
                  <a:pt x="1302713" y="12781"/>
                </a:cubicBezTo>
                <a:cubicBezTo>
                  <a:pt x="1289605" y="-1602"/>
                  <a:pt x="1258143" y="-33"/>
                  <a:pt x="1238218" y="2582"/>
                </a:cubicBezTo>
                <a:cubicBezTo>
                  <a:pt x="1237405" y="24340"/>
                  <a:pt x="1234521" y="45967"/>
                  <a:pt x="1229566" y="67176"/>
                </a:cubicBezTo>
                <a:cubicBezTo>
                  <a:pt x="1224322" y="76329"/>
                  <a:pt x="1141999" y="18011"/>
                  <a:pt x="1114470" y="-33"/>
                </a:cubicBezTo>
                <a:cubicBezTo>
                  <a:pt x="1094546" y="-3695"/>
                  <a:pt x="1098216" y="38148"/>
                  <a:pt x="1098216" y="60115"/>
                </a:cubicBezTo>
                <a:cubicBezTo>
                  <a:pt x="1099002" y="82187"/>
                  <a:pt x="1091111" y="103684"/>
                  <a:pt x="1076193" y="120002"/>
                </a:cubicBezTo>
                <a:cubicBezTo>
                  <a:pt x="1048193" y="153502"/>
                  <a:pt x="1021949" y="188415"/>
                  <a:pt x="997540" y="224608"/>
                </a:cubicBezTo>
                <a:cubicBezTo>
                  <a:pt x="953757" y="211794"/>
                  <a:pt x="955592" y="276911"/>
                  <a:pt x="953757" y="304632"/>
                </a:cubicBezTo>
                <a:cubicBezTo>
                  <a:pt x="951922" y="332352"/>
                  <a:pt x="950086" y="348566"/>
                  <a:pt x="907876" y="350135"/>
                </a:cubicBezTo>
                <a:cubicBezTo>
                  <a:pt x="865666" y="351704"/>
                  <a:pt x="851508" y="306463"/>
                  <a:pt x="851508" y="306463"/>
                </a:cubicBezTo>
                <a:cubicBezTo>
                  <a:pt x="845845" y="331202"/>
                  <a:pt x="837036" y="355104"/>
                  <a:pt x="825290" y="377595"/>
                </a:cubicBezTo>
                <a:cubicBezTo>
                  <a:pt x="789399" y="449041"/>
                  <a:pt x="759405" y="523311"/>
                  <a:pt x="735627" y="599621"/>
                </a:cubicBezTo>
                <a:cubicBezTo>
                  <a:pt x="733791" y="623419"/>
                  <a:pt x="744803" y="648786"/>
                  <a:pt x="724615" y="668922"/>
                </a:cubicBezTo>
                <a:cubicBezTo>
                  <a:pt x="704428" y="689059"/>
                  <a:pt x="666412" y="695074"/>
                  <a:pt x="613190" y="708934"/>
                </a:cubicBezTo>
                <a:cubicBezTo>
                  <a:pt x="602441" y="741623"/>
                  <a:pt x="598771" y="756007"/>
                  <a:pt x="569669" y="774313"/>
                </a:cubicBezTo>
                <a:cubicBezTo>
                  <a:pt x="540568" y="792619"/>
                  <a:pt x="492851" y="766990"/>
                  <a:pt x="492851" y="766990"/>
                </a:cubicBezTo>
                <a:cubicBezTo>
                  <a:pt x="472270" y="789402"/>
                  <a:pt x="443090" y="801955"/>
                  <a:pt x="412625" y="801511"/>
                </a:cubicBezTo>
                <a:cubicBezTo>
                  <a:pt x="363336" y="799942"/>
                  <a:pt x="347606" y="740054"/>
                  <a:pt x="347606" y="740054"/>
                </a:cubicBezTo>
                <a:cubicBezTo>
                  <a:pt x="315594" y="773110"/>
                  <a:pt x="281537" y="804126"/>
                  <a:pt x="245619" y="832893"/>
                </a:cubicBezTo>
                <a:cubicBezTo>
                  <a:pt x="218431" y="850623"/>
                  <a:pt x="193499" y="871623"/>
                  <a:pt x="171423" y="895395"/>
                </a:cubicBezTo>
                <a:cubicBezTo>
                  <a:pt x="161356" y="910144"/>
                  <a:pt x="156401" y="927770"/>
                  <a:pt x="157266" y="945606"/>
                </a:cubicBezTo>
                <a:cubicBezTo>
                  <a:pt x="158839" y="956589"/>
                  <a:pt x="151236" y="962866"/>
                  <a:pt x="131049" y="975418"/>
                </a:cubicBezTo>
                <a:cubicBezTo>
                  <a:pt x="89152" y="1008265"/>
                  <a:pt x="45396" y="1038652"/>
                  <a:pt x="-39" y="1066426"/>
                </a:cubicBezTo>
                <a:cubicBezTo>
                  <a:pt x="43220" y="1061457"/>
                  <a:pt x="75468" y="1057795"/>
                  <a:pt x="91722" y="1055442"/>
                </a:cubicBezTo>
                <a:cubicBezTo>
                  <a:pt x="185319" y="1041843"/>
                  <a:pt x="444873" y="1007585"/>
                  <a:pt x="444873" y="1007585"/>
                </a:cubicBezTo>
                <a:cubicBezTo>
                  <a:pt x="444873" y="1007585"/>
                  <a:pt x="663528" y="972542"/>
                  <a:pt x="878512" y="940113"/>
                </a:cubicBezTo>
                <a:cubicBezTo>
                  <a:pt x="1093497" y="907686"/>
                  <a:pt x="1567773" y="813802"/>
                  <a:pt x="1632531" y="802033"/>
                </a:cubicBezTo>
                <a:cubicBezTo>
                  <a:pt x="1697288" y="790266"/>
                  <a:pt x="1842271" y="754961"/>
                  <a:pt x="1842271" y="754961"/>
                </a:cubicBezTo>
                <a:cubicBezTo>
                  <a:pt x="1842271" y="754961"/>
                  <a:pt x="1828900" y="716256"/>
                  <a:pt x="1825230" y="702658"/>
                </a:cubicBezTo>
                <a:cubicBezTo>
                  <a:pt x="1818676" y="676506"/>
                  <a:pt x="1816840" y="640155"/>
                  <a:pt x="1785641" y="652708"/>
                </a:cubicBezTo>
              </a:path>
            </a:pathLst>
          </a:custGeom>
          <a:solidFill>
            <a:srgbClr val="DDA617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5" name="Freeform 394">
            <a:extLst>
              <a:ext uri="{FF2B5EF4-FFF2-40B4-BE49-F238E27FC236}">
                <a16:creationId xmlns:a16="http://schemas.microsoft.com/office/drawing/2014/main" id="{0B11250B-FDC2-A82C-36C6-84CF9583E519}"/>
              </a:ext>
            </a:extLst>
          </p:cNvPr>
          <p:cNvSpPr/>
          <p:nvPr/>
        </p:nvSpPr>
        <p:spPr>
          <a:xfrm>
            <a:off x="4769043" y="3350199"/>
            <a:ext cx="49215" cy="116117"/>
          </a:xfrm>
          <a:custGeom>
            <a:avLst/>
            <a:gdLst>
              <a:gd name="connsiteX0" fmla="*/ 72322 w 125320"/>
              <a:gd name="connsiteY0" fmla="*/ 112683 h 295479"/>
              <a:gd name="connsiteX1" fmla="*/ 106667 w 125320"/>
              <a:gd name="connsiteY1" fmla="*/ 45997 h 295479"/>
              <a:gd name="connsiteX2" fmla="*/ 125281 w 125320"/>
              <a:gd name="connsiteY2" fmla="*/ 494 h 295479"/>
              <a:gd name="connsiteX3" fmla="*/ 29324 w 125320"/>
              <a:gd name="connsiteY3" fmla="*/ 36583 h 295479"/>
              <a:gd name="connsiteX4" fmla="*/ 34830 w 125320"/>
              <a:gd name="connsiteY4" fmla="*/ 43644 h 295479"/>
              <a:gd name="connsiteX5" fmla="*/ -39 w 125320"/>
              <a:gd name="connsiteY5" fmla="*/ 214151 h 295479"/>
              <a:gd name="connsiteX6" fmla="*/ 30636 w 125320"/>
              <a:gd name="connsiteY6" fmla="*/ 295221 h 295479"/>
              <a:gd name="connsiteX7" fmla="*/ 65767 w 125320"/>
              <a:gd name="connsiteY7" fmla="*/ 242918 h 295479"/>
              <a:gd name="connsiteX8" fmla="*/ 72322 w 125320"/>
              <a:gd name="connsiteY8" fmla="*/ 112160 h 29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320" h="295479">
                <a:moveTo>
                  <a:pt x="72322" y="112683"/>
                </a:moveTo>
                <a:cubicBezTo>
                  <a:pt x="72322" y="84178"/>
                  <a:pt x="89100" y="71102"/>
                  <a:pt x="106667" y="45997"/>
                </a:cubicBezTo>
                <a:cubicBezTo>
                  <a:pt x="115213" y="31875"/>
                  <a:pt x="121480" y="16524"/>
                  <a:pt x="125281" y="494"/>
                </a:cubicBezTo>
                <a:cubicBezTo>
                  <a:pt x="89310" y="-3691"/>
                  <a:pt x="53550" y="9751"/>
                  <a:pt x="29324" y="36583"/>
                </a:cubicBezTo>
                <a:cubicBezTo>
                  <a:pt x="31684" y="39982"/>
                  <a:pt x="33782" y="42335"/>
                  <a:pt x="34830" y="43644"/>
                </a:cubicBezTo>
                <a:cubicBezTo>
                  <a:pt x="47939" y="58550"/>
                  <a:pt x="-39" y="149819"/>
                  <a:pt x="-39" y="214151"/>
                </a:cubicBezTo>
                <a:cubicBezTo>
                  <a:pt x="-39" y="242918"/>
                  <a:pt x="-39" y="295221"/>
                  <a:pt x="30636" y="295221"/>
                </a:cubicBezTo>
                <a:cubicBezTo>
                  <a:pt x="45055" y="295221"/>
                  <a:pt x="61047" y="262009"/>
                  <a:pt x="65767" y="242918"/>
                </a:cubicBezTo>
                <a:cubicBezTo>
                  <a:pt x="70172" y="199480"/>
                  <a:pt x="72347" y="155834"/>
                  <a:pt x="72322" y="112160"/>
                </a:cubicBezTo>
              </a:path>
            </a:pathLst>
          </a:custGeom>
          <a:solidFill>
            <a:srgbClr val="DDA617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6" name="Freeform 395">
            <a:extLst>
              <a:ext uri="{FF2B5EF4-FFF2-40B4-BE49-F238E27FC236}">
                <a16:creationId xmlns:a16="http://schemas.microsoft.com/office/drawing/2014/main" id="{80AC7F71-97EA-B048-99F0-98731E37BA0D}"/>
              </a:ext>
            </a:extLst>
          </p:cNvPr>
          <p:cNvSpPr/>
          <p:nvPr/>
        </p:nvSpPr>
        <p:spPr>
          <a:xfrm>
            <a:off x="4137177" y="3130258"/>
            <a:ext cx="423578" cy="421875"/>
          </a:xfrm>
          <a:custGeom>
            <a:avLst/>
            <a:gdLst>
              <a:gd name="connsiteX0" fmla="*/ 966080 w 1078591"/>
              <a:gd name="connsiteY0" fmla="*/ 216800 h 1073531"/>
              <a:gd name="connsiteX1" fmla="*/ 814542 w 1078591"/>
              <a:gd name="connsiteY1" fmla="*/ 254980 h 1073531"/>
              <a:gd name="connsiteX2" fmla="*/ 767087 w 1078591"/>
              <a:gd name="connsiteY2" fmla="*/ 296823 h 1073531"/>
              <a:gd name="connsiteX3" fmla="*/ 675850 w 1078591"/>
              <a:gd name="connsiteY3" fmla="*/ 380769 h 1073531"/>
              <a:gd name="connsiteX4" fmla="*/ 655662 w 1078591"/>
              <a:gd name="connsiteY4" fmla="*/ 233275 h 1073531"/>
              <a:gd name="connsiteX5" fmla="*/ 418393 w 1078591"/>
              <a:gd name="connsiteY5" fmla="*/ 275117 h 1073531"/>
              <a:gd name="connsiteX6" fmla="*/ 381951 w 1078591"/>
              <a:gd name="connsiteY6" fmla="*/ -259 h 1073531"/>
              <a:gd name="connsiteX7" fmla="*/ 347081 w 1078591"/>
              <a:gd name="connsiteY7" fmla="*/ 25893 h 1073531"/>
              <a:gd name="connsiteX8" fmla="*/ 353898 w 1078591"/>
              <a:gd name="connsiteY8" fmla="*/ 130499 h 1073531"/>
              <a:gd name="connsiteX9" fmla="*/ 291238 w 1078591"/>
              <a:gd name="connsiteY9" fmla="*/ 371355 h 1073531"/>
              <a:gd name="connsiteX10" fmla="*/ 217042 w 1078591"/>
              <a:gd name="connsiteY10" fmla="*/ 401429 h 1073531"/>
              <a:gd name="connsiteX11" fmla="*/ 165918 w 1078591"/>
              <a:gd name="connsiteY11" fmla="*/ 475438 h 1073531"/>
              <a:gd name="connsiteX12" fmla="*/ 147303 w 1078591"/>
              <a:gd name="connsiteY12" fmla="*/ 584490 h 1073531"/>
              <a:gd name="connsiteX13" fmla="*/ 103258 w 1078591"/>
              <a:gd name="connsiteY13" fmla="*/ 545001 h 1073531"/>
              <a:gd name="connsiteX14" fmla="*/ 66029 w 1078591"/>
              <a:gd name="connsiteY14" fmla="*/ 619010 h 1073531"/>
              <a:gd name="connsiteX15" fmla="*/ 47414 w 1078591"/>
              <a:gd name="connsiteY15" fmla="*/ 718908 h 1073531"/>
              <a:gd name="connsiteX16" fmla="*/ -39 w 1078591"/>
              <a:gd name="connsiteY16" fmla="*/ 742183 h 1073531"/>
              <a:gd name="connsiteX17" fmla="*/ 8088 w 1078591"/>
              <a:gd name="connsiteY17" fmla="*/ 828483 h 1073531"/>
              <a:gd name="connsiteX18" fmla="*/ 56591 w 1078591"/>
              <a:gd name="connsiteY18" fmla="*/ 866141 h 1073531"/>
              <a:gd name="connsiteX19" fmla="*/ 121086 w 1078591"/>
              <a:gd name="connsiteY19" fmla="*/ 966563 h 1073531"/>
              <a:gd name="connsiteX20" fmla="*/ 185581 w 1078591"/>
              <a:gd name="connsiteY20" fmla="*/ 1011805 h 1073531"/>
              <a:gd name="connsiteX21" fmla="*/ 250601 w 1078591"/>
              <a:gd name="connsiteY21" fmla="*/ 1073262 h 1073531"/>
              <a:gd name="connsiteX22" fmla="*/ 330827 w 1078591"/>
              <a:gd name="connsiteY22" fmla="*/ 1038741 h 1073531"/>
              <a:gd name="connsiteX23" fmla="*/ 407644 w 1078591"/>
              <a:gd name="connsiteY23" fmla="*/ 1046064 h 1073531"/>
              <a:gd name="connsiteX24" fmla="*/ 451165 w 1078591"/>
              <a:gd name="connsiteY24" fmla="*/ 980685 h 1073531"/>
              <a:gd name="connsiteX25" fmla="*/ 562590 w 1078591"/>
              <a:gd name="connsiteY25" fmla="*/ 940673 h 1073531"/>
              <a:gd name="connsiteX26" fmla="*/ 573602 w 1078591"/>
              <a:gd name="connsiteY26" fmla="*/ 871372 h 1073531"/>
              <a:gd name="connsiteX27" fmla="*/ 663266 w 1078591"/>
              <a:gd name="connsiteY27" fmla="*/ 649346 h 1073531"/>
              <a:gd name="connsiteX28" fmla="*/ 689483 w 1078591"/>
              <a:gd name="connsiteY28" fmla="*/ 578214 h 1073531"/>
              <a:gd name="connsiteX29" fmla="*/ 745851 w 1078591"/>
              <a:gd name="connsiteY29" fmla="*/ 621886 h 1073531"/>
              <a:gd name="connsiteX30" fmla="*/ 791732 w 1078591"/>
              <a:gd name="connsiteY30" fmla="*/ 576383 h 1073531"/>
              <a:gd name="connsiteX31" fmla="*/ 835516 w 1078591"/>
              <a:gd name="connsiteY31" fmla="*/ 496359 h 1073531"/>
              <a:gd name="connsiteX32" fmla="*/ 914168 w 1078591"/>
              <a:gd name="connsiteY32" fmla="*/ 391753 h 1073531"/>
              <a:gd name="connsiteX33" fmla="*/ 936191 w 1078591"/>
              <a:gd name="connsiteY33" fmla="*/ 331866 h 1073531"/>
              <a:gd name="connsiteX34" fmla="*/ 952446 w 1078591"/>
              <a:gd name="connsiteY34" fmla="*/ 271718 h 1073531"/>
              <a:gd name="connsiteX35" fmla="*/ 1067542 w 1078591"/>
              <a:gd name="connsiteY35" fmla="*/ 338927 h 1073531"/>
              <a:gd name="connsiteX36" fmla="*/ 1078552 w 1078591"/>
              <a:gd name="connsiteY36" fmla="*/ 244258 h 1073531"/>
              <a:gd name="connsiteX37" fmla="*/ 965293 w 1078591"/>
              <a:gd name="connsiteY37" fmla="*/ 218107 h 107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78591" h="1073531">
                <a:moveTo>
                  <a:pt x="966080" y="216800"/>
                </a:moveTo>
                <a:cubicBezTo>
                  <a:pt x="896865" y="225953"/>
                  <a:pt x="823717" y="242951"/>
                  <a:pt x="814542" y="254980"/>
                </a:cubicBezTo>
                <a:cubicBezTo>
                  <a:pt x="805365" y="267010"/>
                  <a:pt x="800122" y="296823"/>
                  <a:pt x="767087" y="296823"/>
                </a:cubicBezTo>
                <a:cubicBezTo>
                  <a:pt x="736151" y="331604"/>
                  <a:pt x="697611" y="373185"/>
                  <a:pt x="675850" y="380769"/>
                </a:cubicBezTo>
                <a:cubicBezTo>
                  <a:pt x="670345" y="318790"/>
                  <a:pt x="655662" y="233275"/>
                  <a:pt x="655662" y="233275"/>
                </a:cubicBezTo>
                <a:lnTo>
                  <a:pt x="418393" y="275117"/>
                </a:lnTo>
                <a:lnTo>
                  <a:pt x="381951" y="-259"/>
                </a:lnTo>
                <a:cubicBezTo>
                  <a:pt x="381951" y="-259"/>
                  <a:pt x="349441" y="11248"/>
                  <a:pt x="347081" y="25893"/>
                </a:cubicBezTo>
                <a:cubicBezTo>
                  <a:pt x="344722" y="40539"/>
                  <a:pt x="351800" y="70089"/>
                  <a:pt x="353898" y="130499"/>
                </a:cubicBezTo>
                <a:cubicBezTo>
                  <a:pt x="355995" y="190910"/>
                  <a:pt x="361239" y="283486"/>
                  <a:pt x="291238" y="371355"/>
                </a:cubicBezTo>
                <a:cubicBezTo>
                  <a:pt x="221237" y="459224"/>
                  <a:pt x="217042" y="401429"/>
                  <a:pt x="217042" y="401429"/>
                </a:cubicBezTo>
                <a:cubicBezTo>
                  <a:pt x="193053" y="420520"/>
                  <a:pt x="175252" y="446279"/>
                  <a:pt x="165918" y="475438"/>
                </a:cubicBezTo>
                <a:cubicBezTo>
                  <a:pt x="156741" y="517280"/>
                  <a:pt x="147303" y="584490"/>
                  <a:pt x="147303" y="584490"/>
                </a:cubicBezTo>
                <a:lnTo>
                  <a:pt x="103258" y="545001"/>
                </a:lnTo>
                <a:cubicBezTo>
                  <a:pt x="84329" y="565843"/>
                  <a:pt x="71456" y="591420"/>
                  <a:pt x="66029" y="619010"/>
                </a:cubicBezTo>
                <a:cubicBezTo>
                  <a:pt x="61310" y="658498"/>
                  <a:pt x="73108" y="690927"/>
                  <a:pt x="47414" y="718908"/>
                </a:cubicBezTo>
                <a:cubicBezTo>
                  <a:pt x="21721" y="746890"/>
                  <a:pt x="-39" y="742183"/>
                  <a:pt x="-39" y="742183"/>
                </a:cubicBezTo>
                <a:cubicBezTo>
                  <a:pt x="1534" y="798671"/>
                  <a:pt x="-39" y="811223"/>
                  <a:pt x="8088" y="828483"/>
                </a:cubicBezTo>
                <a:cubicBezTo>
                  <a:pt x="16215" y="845743"/>
                  <a:pt x="45579" y="847312"/>
                  <a:pt x="56591" y="866141"/>
                </a:cubicBezTo>
                <a:cubicBezTo>
                  <a:pt x="67602" y="884970"/>
                  <a:pt x="89887" y="941458"/>
                  <a:pt x="121086" y="966563"/>
                </a:cubicBezTo>
                <a:cubicBezTo>
                  <a:pt x="141719" y="982829"/>
                  <a:pt x="163270" y="997919"/>
                  <a:pt x="185581" y="1011805"/>
                </a:cubicBezTo>
                <a:cubicBezTo>
                  <a:pt x="185581" y="1011805"/>
                  <a:pt x="201312" y="1071693"/>
                  <a:pt x="250601" y="1073262"/>
                </a:cubicBezTo>
                <a:cubicBezTo>
                  <a:pt x="281065" y="1073706"/>
                  <a:pt x="310246" y="1061153"/>
                  <a:pt x="330827" y="1038741"/>
                </a:cubicBezTo>
                <a:cubicBezTo>
                  <a:pt x="330827" y="1038741"/>
                  <a:pt x="378281" y="1064893"/>
                  <a:pt x="407644" y="1046064"/>
                </a:cubicBezTo>
                <a:cubicBezTo>
                  <a:pt x="437008" y="1027235"/>
                  <a:pt x="440416" y="1013374"/>
                  <a:pt x="451165" y="980685"/>
                </a:cubicBezTo>
                <a:cubicBezTo>
                  <a:pt x="503601" y="966040"/>
                  <a:pt x="542665" y="960549"/>
                  <a:pt x="562590" y="940673"/>
                </a:cubicBezTo>
                <a:cubicBezTo>
                  <a:pt x="582516" y="920798"/>
                  <a:pt x="571767" y="895170"/>
                  <a:pt x="573602" y="871372"/>
                </a:cubicBezTo>
                <a:cubicBezTo>
                  <a:pt x="597381" y="795062"/>
                  <a:pt x="627374" y="720792"/>
                  <a:pt x="663266" y="649346"/>
                </a:cubicBezTo>
                <a:cubicBezTo>
                  <a:pt x="675011" y="626855"/>
                  <a:pt x="683847" y="602953"/>
                  <a:pt x="689483" y="578214"/>
                </a:cubicBezTo>
                <a:cubicBezTo>
                  <a:pt x="689483" y="578214"/>
                  <a:pt x="703903" y="623717"/>
                  <a:pt x="745851" y="621886"/>
                </a:cubicBezTo>
                <a:cubicBezTo>
                  <a:pt x="787799" y="620055"/>
                  <a:pt x="789897" y="605672"/>
                  <a:pt x="791732" y="576383"/>
                </a:cubicBezTo>
                <a:cubicBezTo>
                  <a:pt x="793567" y="547093"/>
                  <a:pt x="791732" y="483544"/>
                  <a:pt x="835516" y="496359"/>
                </a:cubicBezTo>
                <a:cubicBezTo>
                  <a:pt x="859924" y="460166"/>
                  <a:pt x="886168" y="425253"/>
                  <a:pt x="914168" y="391753"/>
                </a:cubicBezTo>
                <a:cubicBezTo>
                  <a:pt x="929086" y="375435"/>
                  <a:pt x="936978" y="353938"/>
                  <a:pt x="936191" y="331866"/>
                </a:cubicBezTo>
                <a:cubicBezTo>
                  <a:pt x="936191" y="309899"/>
                  <a:pt x="932521" y="268056"/>
                  <a:pt x="952446" y="271718"/>
                </a:cubicBezTo>
                <a:cubicBezTo>
                  <a:pt x="979975" y="289762"/>
                  <a:pt x="1062298" y="348080"/>
                  <a:pt x="1067542" y="338927"/>
                </a:cubicBezTo>
                <a:cubicBezTo>
                  <a:pt x="1073414" y="307676"/>
                  <a:pt x="1077111" y="276032"/>
                  <a:pt x="1078552" y="244258"/>
                </a:cubicBezTo>
                <a:cubicBezTo>
                  <a:pt x="1045466" y="221559"/>
                  <a:pt x="1005012" y="212223"/>
                  <a:pt x="965293" y="218107"/>
                </a:cubicBezTo>
              </a:path>
            </a:pathLst>
          </a:custGeom>
          <a:solidFill>
            <a:srgbClr val="DDA617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7" name="Freeform 396">
            <a:extLst>
              <a:ext uri="{FF2B5EF4-FFF2-40B4-BE49-F238E27FC236}">
                <a16:creationId xmlns:a16="http://schemas.microsoft.com/office/drawing/2014/main" id="{2B808FE0-3B80-AF80-B15A-226CC9840E42}"/>
              </a:ext>
            </a:extLst>
          </p:cNvPr>
          <p:cNvSpPr/>
          <p:nvPr/>
        </p:nvSpPr>
        <p:spPr>
          <a:xfrm>
            <a:off x="3883894" y="2969218"/>
            <a:ext cx="403295" cy="452393"/>
          </a:xfrm>
          <a:custGeom>
            <a:avLst/>
            <a:gdLst>
              <a:gd name="connsiteX0" fmla="*/ 992035 w 1026943"/>
              <a:gd name="connsiteY0" fmla="*/ 434902 h 1151190"/>
              <a:gd name="connsiteX1" fmla="*/ 1026905 w 1026943"/>
              <a:gd name="connsiteY1" fmla="*/ 408751 h 1151190"/>
              <a:gd name="connsiteX2" fmla="*/ 1000687 w 1026943"/>
              <a:gd name="connsiteY2" fmla="*/ 241905 h 1151190"/>
              <a:gd name="connsiteX3" fmla="*/ 961361 w 1026943"/>
              <a:gd name="connsiteY3" fmla="*/ -259 h 1151190"/>
              <a:gd name="connsiteX4" fmla="*/ 814542 w 1026943"/>
              <a:gd name="connsiteY4" fmla="*/ 87610 h 1151190"/>
              <a:gd name="connsiteX5" fmla="*/ 695776 w 1026943"/>
              <a:gd name="connsiteY5" fmla="*/ 200847 h 1151190"/>
              <a:gd name="connsiteX6" fmla="*/ 620793 w 1026943"/>
              <a:gd name="connsiteY6" fmla="*/ 207385 h 1151190"/>
              <a:gd name="connsiteX7" fmla="*/ 515923 w 1026943"/>
              <a:gd name="connsiteY7" fmla="*/ 238766 h 1151190"/>
              <a:gd name="connsiteX8" fmla="*/ 440416 w 1026943"/>
              <a:gd name="connsiteY8" fmla="*/ 208169 h 1151190"/>
              <a:gd name="connsiteX9" fmla="*/ 331089 w 1026943"/>
              <a:gd name="connsiteY9" fmla="*/ 185417 h 1151190"/>
              <a:gd name="connsiteX10" fmla="*/ 314572 w 1026943"/>
              <a:gd name="connsiteY10" fmla="*/ 172080 h 1151190"/>
              <a:gd name="connsiteX11" fmla="*/ -39 w 1026943"/>
              <a:gd name="connsiteY11" fmla="*/ 205031 h 1151190"/>
              <a:gd name="connsiteX12" fmla="*/ 46366 w 1026943"/>
              <a:gd name="connsiteY12" fmla="*/ 675758 h 1151190"/>
              <a:gd name="connsiteX13" fmla="*/ 83332 w 1026943"/>
              <a:gd name="connsiteY13" fmla="*/ 1011020 h 1151190"/>
              <a:gd name="connsiteX14" fmla="*/ 152285 w 1026943"/>
              <a:gd name="connsiteY14" fmla="*/ 1015728 h 1151190"/>
              <a:gd name="connsiteX15" fmla="*/ 230938 w 1026943"/>
              <a:gd name="connsiteY15" fmla="*/ 1097321 h 1151190"/>
              <a:gd name="connsiteX16" fmla="*/ 333186 w 1026943"/>
              <a:gd name="connsiteY16" fmla="*/ 1106735 h 1151190"/>
              <a:gd name="connsiteX17" fmla="*/ 423113 w 1026943"/>
              <a:gd name="connsiteY17" fmla="*/ 1108304 h 1151190"/>
              <a:gd name="connsiteX18" fmla="*/ 479742 w 1026943"/>
              <a:gd name="connsiteY18" fmla="*/ 1125564 h 1151190"/>
              <a:gd name="connsiteX19" fmla="*/ 553676 w 1026943"/>
              <a:gd name="connsiteY19" fmla="*/ 1076922 h 1151190"/>
              <a:gd name="connsiteX20" fmla="*/ 644651 w 1026943"/>
              <a:gd name="connsiteY20" fmla="*/ 1150670 h 1151190"/>
              <a:gd name="connsiteX21" fmla="*/ 692105 w 1026943"/>
              <a:gd name="connsiteY21" fmla="*/ 1127395 h 1151190"/>
              <a:gd name="connsiteX22" fmla="*/ 710720 w 1026943"/>
              <a:gd name="connsiteY22" fmla="*/ 1027496 h 1151190"/>
              <a:gd name="connsiteX23" fmla="*/ 747949 w 1026943"/>
              <a:gd name="connsiteY23" fmla="*/ 953487 h 1151190"/>
              <a:gd name="connsiteX24" fmla="*/ 791994 w 1026943"/>
              <a:gd name="connsiteY24" fmla="*/ 992976 h 1151190"/>
              <a:gd name="connsiteX25" fmla="*/ 810609 w 1026943"/>
              <a:gd name="connsiteY25" fmla="*/ 883924 h 1151190"/>
              <a:gd name="connsiteX26" fmla="*/ 861733 w 1026943"/>
              <a:gd name="connsiteY26" fmla="*/ 809916 h 1151190"/>
              <a:gd name="connsiteX27" fmla="*/ 935929 w 1026943"/>
              <a:gd name="connsiteY27" fmla="*/ 779841 h 1151190"/>
              <a:gd name="connsiteX28" fmla="*/ 998589 w 1026943"/>
              <a:gd name="connsiteY28" fmla="*/ 538986 h 1151190"/>
              <a:gd name="connsiteX29" fmla="*/ 991772 w 1026943"/>
              <a:gd name="connsiteY29" fmla="*/ 434380 h 115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26943" h="1151190">
                <a:moveTo>
                  <a:pt x="992035" y="434902"/>
                </a:moveTo>
                <a:cubicBezTo>
                  <a:pt x="994394" y="421042"/>
                  <a:pt x="1026905" y="408751"/>
                  <a:pt x="1026905" y="408751"/>
                </a:cubicBezTo>
                <a:cubicBezTo>
                  <a:pt x="1026905" y="408751"/>
                  <a:pt x="1013009" y="288193"/>
                  <a:pt x="1000687" y="241905"/>
                </a:cubicBezTo>
                <a:cubicBezTo>
                  <a:pt x="992297" y="208954"/>
                  <a:pt x="972109" y="74012"/>
                  <a:pt x="961361" y="-259"/>
                </a:cubicBezTo>
                <a:cubicBezTo>
                  <a:pt x="912595" y="31908"/>
                  <a:pt x="850722" y="65643"/>
                  <a:pt x="814542" y="87610"/>
                </a:cubicBezTo>
                <a:cubicBezTo>
                  <a:pt x="764990" y="117946"/>
                  <a:pt x="703641" y="194570"/>
                  <a:pt x="695776" y="200847"/>
                </a:cubicBezTo>
                <a:cubicBezTo>
                  <a:pt x="670607" y="199487"/>
                  <a:pt x="645360" y="201683"/>
                  <a:pt x="620793" y="207385"/>
                </a:cubicBezTo>
                <a:cubicBezTo>
                  <a:pt x="605587" y="209738"/>
                  <a:pt x="532703" y="242166"/>
                  <a:pt x="515923" y="238766"/>
                </a:cubicBezTo>
                <a:cubicBezTo>
                  <a:pt x="499144" y="235367"/>
                  <a:pt x="485510" y="205816"/>
                  <a:pt x="440416" y="208169"/>
                </a:cubicBezTo>
                <a:cubicBezTo>
                  <a:pt x="402427" y="213556"/>
                  <a:pt x="363756" y="205502"/>
                  <a:pt x="331089" y="185417"/>
                </a:cubicBezTo>
                <a:cubicBezTo>
                  <a:pt x="325164" y="181494"/>
                  <a:pt x="319632" y="177049"/>
                  <a:pt x="314572" y="172080"/>
                </a:cubicBezTo>
                <a:cubicBezTo>
                  <a:pt x="232248" y="183064"/>
                  <a:pt x="131049" y="190647"/>
                  <a:pt x="-39" y="205031"/>
                </a:cubicBezTo>
                <a:cubicBezTo>
                  <a:pt x="-39" y="205031"/>
                  <a:pt x="34830" y="571152"/>
                  <a:pt x="46366" y="675758"/>
                </a:cubicBezTo>
                <a:cubicBezTo>
                  <a:pt x="57901" y="780364"/>
                  <a:pt x="83332" y="1011020"/>
                  <a:pt x="83332" y="1011020"/>
                </a:cubicBezTo>
                <a:cubicBezTo>
                  <a:pt x="106404" y="1011073"/>
                  <a:pt x="129423" y="1012642"/>
                  <a:pt x="152285" y="1015728"/>
                </a:cubicBezTo>
                <a:cubicBezTo>
                  <a:pt x="180600" y="1020435"/>
                  <a:pt x="224646" y="1017297"/>
                  <a:pt x="230938" y="1097321"/>
                </a:cubicBezTo>
                <a:cubicBezTo>
                  <a:pt x="281276" y="1094183"/>
                  <a:pt x="305134" y="1083199"/>
                  <a:pt x="333186" y="1106735"/>
                </a:cubicBezTo>
                <a:cubicBezTo>
                  <a:pt x="361239" y="1130272"/>
                  <a:pt x="399255" y="1105166"/>
                  <a:pt x="423113" y="1108304"/>
                </a:cubicBezTo>
                <a:cubicBezTo>
                  <a:pt x="442540" y="1112044"/>
                  <a:pt x="461522" y="1117850"/>
                  <a:pt x="479742" y="1125564"/>
                </a:cubicBezTo>
                <a:lnTo>
                  <a:pt x="553676" y="1076922"/>
                </a:lnTo>
                <a:cubicBezTo>
                  <a:pt x="553676" y="1076922"/>
                  <a:pt x="550530" y="1134979"/>
                  <a:pt x="644651" y="1150670"/>
                </a:cubicBezTo>
                <a:cubicBezTo>
                  <a:pt x="644651" y="1150670"/>
                  <a:pt x="666674" y="1155115"/>
                  <a:pt x="692105" y="1127395"/>
                </a:cubicBezTo>
                <a:cubicBezTo>
                  <a:pt x="717536" y="1099674"/>
                  <a:pt x="706001" y="1066985"/>
                  <a:pt x="710720" y="1027496"/>
                </a:cubicBezTo>
                <a:cubicBezTo>
                  <a:pt x="716147" y="999906"/>
                  <a:pt x="729020" y="974330"/>
                  <a:pt x="747949" y="953487"/>
                </a:cubicBezTo>
                <a:lnTo>
                  <a:pt x="791994" y="992976"/>
                </a:lnTo>
                <a:cubicBezTo>
                  <a:pt x="791994" y="992976"/>
                  <a:pt x="801433" y="925767"/>
                  <a:pt x="810609" y="883924"/>
                </a:cubicBezTo>
                <a:cubicBezTo>
                  <a:pt x="819942" y="854765"/>
                  <a:pt x="837744" y="829006"/>
                  <a:pt x="861733" y="809916"/>
                </a:cubicBezTo>
                <a:cubicBezTo>
                  <a:pt x="861733" y="809916"/>
                  <a:pt x="866452" y="867710"/>
                  <a:pt x="935929" y="779841"/>
                </a:cubicBezTo>
                <a:cubicBezTo>
                  <a:pt x="1005406" y="691972"/>
                  <a:pt x="1001211" y="599134"/>
                  <a:pt x="998589" y="538986"/>
                </a:cubicBezTo>
                <a:cubicBezTo>
                  <a:pt x="995967" y="478837"/>
                  <a:pt x="989413" y="448763"/>
                  <a:pt x="991772" y="434380"/>
                </a:cubicBezTo>
              </a:path>
            </a:pathLst>
          </a:custGeom>
          <a:solidFill>
            <a:srgbClr val="DDA617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8" name="Freeform 397">
            <a:extLst>
              <a:ext uri="{FF2B5EF4-FFF2-40B4-BE49-F238E27FC236}">
                <a16:creationId xmlns:a16="http://schemas.microsoft.com/office/drawing/2014/main" id="{7C9197B5-C629-89A2-CE49-A448746EC376}"/>
              </a:ext>
            </a:extLst>
          </p:cNvPr>
          <p:cNvSpPr/>
          <p:nvPr/>
        </p:nvSpPr>
        <p:spPr>
          <a:xfrm>
            <a:off x="3633594" y="3048968"/>
            <a:ext cx="283454" cy="505628"/>
          </a:xfrm>
          <a:custGeom>
            <a:avLst/>
            <a:gdLst>
              <a:gd name="connsiteX0" fmla="*/ 140499 w 721782"/>
              <a:gd name="connsiteY0" fmla="*/ 57536 h 1286654"/>
              <a:gd name="connsiteX1" fmla="*/ 82820 w 721782"/>
              <a:gd name="connsiteY1" fmla="*/ 92841 h 1286654"/>
              <a:gd name="connsiteX2" fmla="*/ 28287 w 721782"/>
              <a:gd name="connsiteY2" fmla="*/ 71658 h 1286654"/>
              <a:gd name="connsiteX3" fmla="*/ 28287 w 721782"/>
              <a:gd name="connsiteY3" fmla="*/ 71658 h 1286654"/>
              <a:gd name="connsiteX4" fmla="*/ 29860 w 721782"/>
              <a:gd name="connsiteY4" fmla="*/ 123961 h 1286654"/>
              <a:gd name="connsiteX5" fmla="*/ 64993 w 721782"/>
              <a:gd name="connsiteY5" fmla="*/ 708447 h 1286654"/>
              <a:gd name="connsiteX6" fmla="*/ 79412 w 721782"/>
              <a:gd name="connsiteY6" fmla="*/ 1035341 h 1286654"/>
              <a:gd name="connsiteX7" fmla="*/ 29074 w 721782"/>
              <a:gd name="connsiteY7" fmla="*/ 1139947 h 1286654"/>
              <a:gd name="connsiteX8" fmla="*/ 497 w 721782"/>
              <a:gd name="connsiteY8" fmla="*/ 1192250 h 1286654"/>
              <a:gd name="connsiteX9" fmla="*/ 2070 w 721782"/>
              <a:gd name="connsiteY9" fmla="*/ 1286396 h 1286654"/>
              <a:gd name="connsiteX10" fmla="*/ 78363 w 721782"/>
              <a:gd name="connsiteY10" fmla="*/ 1247692 h 1286654"/>
              <a:gd name="connsiteX11" fmla="*/ 104581 w 721782"/>
              <a:gd name="connsiteY11" fmla="*/ 1266782 h 1286654"/>
              <a:gd name="connsiteX12" fmla="*/ 163544 w 721782"/>
              <a:gd name="connsiteY12" fmla="*/ 1238879 h 1286654"/>
              <a:gd name="connsiteX13" fmla="*/ 167765 w 721782"/>
              <a:gd name="connsiteY13" fmla="*/ 1240630 h 1286654"/>
              <a:gd name="connsiteX14" fmla="*/ 220200 w 721782"/>
              <a:gd name="connsiteY14" fmla="*/ 1266782 h 1286654"/>
              <a:gd name="connsiteX15" fmla="*/ 294397 w 721782"/>
              <a:gd name="connsiteY15" fmla="*/ 1204280 h 1286654"/>
              <a:gd name="connsiteX16" fmla="*/ 343161 w 721782"/>
              <a:gd name="connsiteY16" fmla="*/ 1241938 h 1286654"/>
              <a:gd name="connsiteX17" fmla="*/ 405821 w 721782"/>
              <a:gd name="connsiteY17" fmla="*/ 1149100 h 1286654"/>
              <a:gd name="connsiteX18" fmla="*/ 418668 w 721782"/>
              <a:gd name="connsiteY18" fmla="*/ 1194865 h 1286654"/>
              <a:gd name="connsiteX19" fmla="*/ 503351 w 721782"/>
              <a:gd name="connsiteY19" fmla="*/ 1187020 h 1286654"/>
              <a:gd name="connsiteX20" fmla="*/ 508070 w 721782"/>
              <a:gd name="connsiteY20" fmla="*/ 1097582 h 1286654"/>
              <a:gd name="connsiteX21" fmla="*/ 601142 w 721782"/>
              <a:gd name="connsiteY21" fmla="*/ 1001867 h 1286654"/>
              <a:gd name="connsiteX22" fmla="*/ 607172 w 721782"/>
              <a:gd name="connsiteY22" fmla="*/ 943811 h 1286654"/>
              <a:gd name="connsiteX23" fmla="*/ 687661 w 721782"/>
              <a:gd name="connsiteY23" fmla="*/ 923412 h 1286654"/>
              <a:gd name="connsiteX24" fmla="*/ 713878 w 721782"/>
              <a:gd name="connsiteY24" fmla="*/ 855942 h 1286654"/>
              <a:gd name="connsiteX25" fmla="*/ 721743 w 721782"/>
              <a:gd name="connsiteY25" fmla="*/ 805731 h 1286654"/>
              <a:gd name="connsiteX26" fmla="*/ 684776 w 721782"/>
              <a:gd name="connsiteY26" fmla="*/ 470469 h 1286654"/>
              <a:gd name="connsiteX27" fmla="*/ 638371 w 721782"/>
              <a:gd name="connsiteY27" fmla="*/ -259 h 1286654"/>
              <a:gd name="connsiteX28" fmla="*/ 366757 w 721782"/>
              <a:gd name="connsiteY28" fmla="*/ 29816 h 1286654"/>
              <a:gd name="connsiteX29" fmla="*/ 190313 w 721782"/>
              <a:gd name="connsiteY29" fmla="*/ 41583 h 1286654"/>
              <a:gd name="connsiteX30" fmla="*/ 141285 w 721782"/>
              <a:gd name="connsiteY30" fmla="*/ 54398 h 1286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21782" h="1286654">
                <a:moveTo>
                  <a:pt x="140499" y="57536"/>
                </a:moveTo>
                <a:cubicBezTo>
                  <a:pt x="117428" y="74012"/>
                  <a:pt x="99075" y="98594"/>
                  <a:pt x="82820" y="92841"/>
                </a:cubicBezTo>
                <a:cubicBezTo>
                  <a:pt x="66565" y="87087"/>
                  <a:pt x="44280" y="78457"/>
                  <a:pt x="28287" y="71658"/>
                </a:cubicBezTo>
                <a:lnTo>
                  <a:pt x="28287" y="71658"/>
                </a:lnTo>
                <a:cubicBezTo>
                  <a:pt x="28287" y="86564"/>
                  <a:pt x="28287" y="103039"/>
                  <a:pt x="29860" y="123961"/>
                </a:cubicBezTo>
                <a:cubicBezTo>
                  <a:pt x="29860" y="123961"/>
                  <a:pt x="57913" y="594688"/>
                  <a:pt x="64993" y="708447"/>
                </a:cubicBezTo>
                <a:cubicBezTo>
                  <a:pt x="72071" y="822206"/>
                  <a:pt x="84131" y="1006575"/>
                  <a:pt x="79412" y="1035341"/>
                </a:cubicBezTo>
                <a:cubicBezTo>
                  <a:pt x="72281" y="1074072"/>
                  <a:pt x="54898" y="1110161"/>
                  <a:pt x="29074" y="1139947"/>
                </a:cubicBezTo>
                <a:cubicBezTo>
                  <a:pt x="2856" y="1166098"/>
                  <a:pt x="-1863" y="1171067"/>
                  <a:pt x="497" y="1192250"/>
                </a:cubicBezTo>
                <a:cubicBezTo>
                  <a:pt x="497" y="1192250"/>
                  <a:pt x="2856" y="1275673"/>
                  <a:pt x="2070" y="1286396"/>
                </a:cubicBezTo>
                <a:cubicBezTo>
                  <a:pt x="2070" y="1286396"/>
                  <a:pt x="50310" y="1234093"/>
                  <a:pt x="78363" y="1247692"/>
                </a:cubicBezTo>
                <a:cubicBezTo>
                  <a:pt x="106416" y="1261290"/>
                  <a:pt x="104581" y="1266782"/>
                  <a:pt x="104581" y="1266782"/>
                </a:cubicBezTo>
                <a:cubicBezTo>
                  <a:pt x="113128" y="1242828"/>
                  <a:pt x="139529" y="1230353"/>
                  <a:pt x="163544" y="1238879"/>
                </a:cubicBezTo>
                <a:cubicBezTo>
                  <a:pt x="164986" y="1239401"/>
                  <a:pt x="166375" y="1239977"/>
                  <a:pt x="167765" y="1240630"/>
                </a:cubicBezTo>
                <a:cubicBezTo>
                  <a:pt x="185934" y="1247875"/>
                  <a:pt x="203473" y="1256609"/>
                  <a:pt x="220200" y="1266782"/>
                </a:cubicBezTo>
                <a:cubicBezTo>
                  <a:pt x="220200" y="1266782"/>
                  <a:pt x="272635" y="1199572"/>
                  <a:pt x="294397" y="1204280"/>
                </a:cubicBezTo>
                <a:cubicBezTo>
                  <a:pt x="306640" y="1221279"/>
                  <a:pt x="323603" y="1234354"/>
                  <a:pt x="343161" y="1241938"/>
                </a:cubicBezTo>
                <a:cubicBezTo>
                  <a:pt x="346045" y="1205849"/>
                  <a:pt x="350764" y="1149100"/>
                  <a:pt x="405821" y="1149100"/>
                </a:cubicBezTo>
                <a:lnTo>
                  <a:pt x="418668" y="1194865"/>
                </a:lnTo>
                <a:cubicBezTo>
                  <a:pt x="447035" y="1193898"/>
                  <a:pt x="475298" y="1191283"/>
                  <a:pt x="503351" y="1187020"/>
                </a:cubicBezTo>
                <a:cubicBezTo>
                  <a:pt x="507545" y="1157391"/>
                  <a:pt x="509118" y="1127473"/>
                  <a:pt x="508070" y="1097582"/>
                </a:cubicBezTo>
                <a:cubicBezTo>
                  <a:pt x="508070" y="1097582"/>
                  <a:pt x="593015" y="1037956"/>
                  <a:pt x="601142" y="1001867"/>
                </a:cubicBezTo>
                <a:cubicBezTo>
                  <a:pt x="605756" y="982881"/>
                  <a:pt x="607801" y="963346"/>
                  <a:pt x="607172" y="943811"/>
                </a:cubicBezTo>
                <a:cubicBezTo>
                  <a:pt x="635173" y="942895"/>
                  <a:pt x="662622" y="935939"/>
                  <a:pt x="687661" y="923412"/>
                </a:cubicBezTo>
                <a:cubicBezTo>
                  <a:pt x="712410" y="910912"/>
                  <a:pt x="723710" y="881805"/>
                  <a:pt x="713878" y="855942"/>
                </a:cubicBezTo>
                <a:cubicBezTo>
                  <a:pt x="704439" y="818284"/>
                  <a:pt x="721743" y="805731"/>
                  <a:pt x="721743" y="805731"/>
                </a:cubicBezTo>
                <a:cubicBezTo>
                  <a:pt x="721743" y="805731"/>
                  <a:pt x="695526" y="574551"/>
                  <a:pt x="684776" y="470469"/>
                </a:cubicBezTo>
                <a:cubicBezTo>
                  <a:pt x="674027" y="366385"/>
                  <a:pt x="638371" y="-259"/>
                  <a:pt x="638371" y="-259"/>
                </a:cubicBezTo>
                <a:cubicBezTo>
                  <a:pt x="638371" y="-259"/>
                  <a:pt x="447769" y="20401"/>
                  <a:pt x="366757" y="29816"/>
                </a:cubicBezTo>
                <a:cubicBezTo>
                  <a:pt x="294921" y="37922"/>
                  <a:pt x="190313" y="41583"/>
                  <a:pt x="190313" y="41583"/>
                </a:cubicBezTo>
                <a:cubicBezTo>
                  <a:pt x="172982" y="40145"/>
                  <a:pt x="155679" y="44669"/>
                  <a:pt x="141285" y="54398"/>
                </a:cubicBezTo>
              </a:path>
            </a:pathLst>
          </a:custGeom>
          <a:solidFill>
            <a:srgbClr val="DDA617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9" name="Freeform 398">
            <a:extLst>
              <a:ext uri="{FF2B5EF4-FFF2-40B4-BE49-F238E27FC236}">
                <a16:creationId xmlns:a16="http://schemas.microsoft.com/office/drawing/2014/main" id="{4BF61CA8-EBB1-0063-EDCA-73A9551EC709}"/>
              </a:ext>
            </a:extLst>
          </p:cNvPr>
          <p:cNvSpPr/>
          <p:nvPr/>
        </p:nvSpPr>
        <p:spPr>
          <a:xfrm>
            <a:off x="4125225" y="3799513"/>
            <a:ext cx="487113" cy="360943"/>
          </a:xfrm>
          <a:custGeom>
            <a:avLst/>
            <a:gdLst>
              <a:gd name="connsiteX0" fmla="*/ 778122 w 1240377"/>
              <a:gd name="connsiteY0" fmla="*/ 57757 h 918477"/>
              <a:gd name="connsiteX1" fmla="*/ 622914 w 1240377"/>
              <a:gd name="connsiteY1" fmla="*/ 83908 h 918477"/>
              <a:gd name="connsiteX2" fmla="*/ 567332 w 1240377"/>
              <a:gd name="connsiteY2" fmla="*/ 7284 h 918477"/>
              <a:gd name="connsiteX3" fmla="*/ 346318 w 1240377"/>
              <a:gd name="connsiteY3" fmla="*/ 10945 h 918477"/>
              <a:gd name="connsiteX4" fmla="*/ 196353 w 1240377"/>
              <a:gd name="connsiteY4" fmla="*/ 37097 h 918477"/>
              <a:gd name="connsiteX5" fmla="*/ 35902 w 1240377"/>
              <a:gd name="connsiteY5" fmla="*/ 121827 h 918477"/>
              <a:gd name="connsiteX6" fmla="*/ 4179 w 1240377"/>
              <a:gd name="connsiteY6" fmla="*/ 197667 h 918477"/>
              <a:gd name="connsiteX7" fmla="*/ 127663 w 1240377"/>
              <a:gd name="connsiteY7" fmla="*/ 257554 h 918477"/>
              <a:gd name="connsiteX8" fmla="*/ 201860 w 1240377"/>
              <a:gd name="connsiteY8" fmla="*/ 367652 h 918477"/>
              <a:gd name="connsiteX9" fmla="*/ 335831 w 1240377"/>
              <a:gd name="connsiteY9" fmla="*/ 479057 h 918477"/>
              <a:gd name="connsiteX10" fmla="*/ 434934 w 1240377"/>
              <a:gd name="connsiteY10" fmla="*/ 579217 h 918477"/>
              <a:gd name="connsiteX11" fmla="*/ 506508 w 1240377"/>
              <a:gd name="connsiteY11" fmla="*/ 633090 h 918477"/>
              <a:gd name="connsiteX12" fmla="*/ 581490 w 1240377"/>
              <a:gd name="connsiteY12" fmla="*/ 711545 h 918477"/>
              <a:gd name="connsiteX13" fmla="*/ 586209 w 1240377"/>
              <a:gd name="connsiteY13" fmla="*/ 784507 h 918477"/>
              <a:gd name="connsiteX14" fmla="*/ 634188 w 1240377"/>
              <a:gd name="connsiteY14" fmla="*/ 808305 h 918477"/>
              <a:gd name="connsiteX15" fmla="*/ 688458 w 1240377"/>
              <a:gd name="connsiteY15" fmla="*/ 899050 h 918477"/>
              <a:gd name="connsiteX16" fmla="*/ 744301 w 1240377"/>
              <a:gd name="connsiteY16" fmla="*/ 918141 h 918477"/>
              <a:gd name="connsiteX17" fmla="*/ 748758 w 1240377"/>
              <a:gd name="connsiteY17" fmla="*/ 918141 h 918477"/>
              <a:gd name="connsiteX18" fmla="*/ 748758 w 1240377"/>
              <a:gd name="connsiteY18" fmla="*/ 894866 h 918477"/>
              <a:gd name="connsiteX19" fmla="*/ 815089 w 1240377"/>
              <a:gd name="connsiteY19" fmla="*/ 838118 h 918477"/>
              <a:gd name="connsiteX20" fmla="*/ 834752 w 1240377"/>
              <a:gd name="connsiteY20" fmla="*/ 803598 h 918477"/>
              <a:gd name="connsiteX21" fmla="*/ 821643 w 1240377"/>
              <a:gd name="connsiteY21" fmla="*/ 760186 h 918477"/>
              <a:gd name="connsiteX22" fmla="*/ 863067 w 1240377"/>
              <a:gd name="connsiteY22" fmla="*/ 763586 h 918477"/>
              <a:gd name="connsiteX23" fmla="*/ 918649 w 1240377"/>
              <a:gd name="connsiteY23" fmla="*/ 717036 h 918477"/>
              <a:gd name="connsiteX24" fmla="*/ 1019062 w 1240377"/>
              <a:gd name="connsiteY24" fmla="*/ 582356 h 918477"/>
              <a:gd name="connsiteX25" fmla="*/ 1056291 w 1240377"/>
              <a:gd name="connsiteY25" fmla="*/ 563265 h 918477"/>
              <a:gd name="connsiteX26" fmla="*/ 1118951 w 1240377"/>
              <a:gd name="connsiteY26" fmla="*/ 509655 h 918477"/>
              <a:gd name="connsiteX27" fmla="*/ 1121835 w 1240377"/>
              <a:gd name="connsiteY27" fmla="*/ 448199 h 918477"/>
              <a:gd name="connsiteX28" fmla="*/ 1210450 w 1240377"/>
              <a:gd name="connsiteY28" fmla="*/ 266445 h 918477"/>
              <a:gd name="connsiteX29" fmla="*/ 1240339 w 1240377"/>
              <a:gd name="connsiteY29" fmla="*/ 250754 h 918477"/>
              <a:gd name="connsiteX30" fmla="*/ 916551 w 1240377"/>
              <a:gd name="connsiteY30" fmla="*/ 41542 h 918477"/>
              <a:gd name="connsiteX31" fmla="*/ 779171 w 1240377"/>
              <a:gd name="connsiteY31" fmla="*/ 58802 h 91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40377" h="918477">
                <a:moveTo>
                  <a:pt x="778122" y="57757"/>
                </a:moveTo>
                <a:cubicBezTo>
                  <a:pt x="725923" y="63457"/>
                  <a:pt x="674091" y="72192"/>
                  <a:pt x="622914" y="83908"/>
                </a:cubicBezTo>
                <a:cubicBezTo>
                  <a:pt x="616570" y="51453"/>
                  <a:pt x="596251" y="23446"/>
                  <a:pt x="567332" y="7284"/>
                </a:cubicBezTo>
                <a:cubicBezTo>
                  <a:pt x="530890" y="-9976"/>
                  <a:pt x="424709" y="7284"/>
                  <a:pt x="346318" y="10945"/>
                </a:cubicBezTo>
                <a:cubicBezTo>
                  <a:pt x="295299" y="12148"/>
                  <a:pt x="244751" y="20961"/>
                  <a:pt x="196353" y="37097"/>
                </a:cubicBezTo>
                <a:cubicBezTo>
                  <a:pt x="140851" y="61391"/>
                  <a:pt x="87236" y="89713"/>
                  <a:pt x="35902" y="121827"/>
                </a:cubicBezTo>
                <a:cubicBezTo>
                  <a:pt x="35902" y="121827"/>
                  <a:pt x="-14698" y="159747"/>
                  <a:pt x="4179" y="197667"/>
                </a:cubicBezTo>
                <a:cubicBezTo>
                  <a:pt x="23055" y="235587"/>
                  <a:pt x="61070" y="260954"/>
                  <a:pt x="127663" y="257554"/>
                </a:cubicBezTo>
                <a:cubicBezTo>
                  <a:pt x="146959" y="297618"/>
                  <a:pt x="171945" y="334701"/>
                  <a:pt x="201860" y="367652"/>
                </a:cubicBezTo>
                <a:cubicBezTo>
                  <a:pt x="236991" y="397987"/>
                  <a:pt x="300962" y="446106"/>
                  <a:pt x="335831" y="479057"/>
                </a:cubicBezTo>
                <a:cubicBezTo>
                  <a:pt x="370700" y="512008"/>
                  <a:pt x="414484" y="557512"/>
                  <a:pt x="434934" y="579217"/>
                </a:cubicBezTo>
                <a:cubicBezTo>
                  <a:pt x="454545" y="602179"/>
                  <a:pt x="478979" y="620563"/>
                  <a:pt x="506508" y="633090"/>
                </a:cubicBezTo>
                <a:cubicBezTo>
                  <a:pt x="543081" y="645093"/>
                  <a:pt x="571213" y="674540"/>
                  <a:pt x="581490" y="711545"/>
                </a:cubicBezTo>
                <a:cubicBezTo>
                  <a:pt x="588385" y="735237"/>
                  <a:pt x="590011" y="760134"/>
                  <a:pt x="586209" y="784507"/>
                </a:cubicBezTo>
                <a:cubicBezTo>
                  <a:pt x="604824" y="785396"/>
                  <a:pt x="622233" y="794026"/>
                  <a:pt x="634188" y="808305"/>
                </a:cubicBezTo>
                <a:cubicBezTo>
                  <a:pt x="648607" y="830534"/>
                  <a:pt x="677184" y="886759"/>
                  <a:pt x="688458" y="899050"/>
                </a:cubicBezTo>
                <a:cubicBezTo>
                  <a:pt x="703979" y="912204"/>
                  <a:pt x="723931" y="919030"/>
                  <a:pt x="744301" y="918141"/>
                </a:cubicBezTo>
                <a:lnTo>
                  <a:pt x="748758" y="918141"/>
                </a:lnTo>
                <a:cubicBezTo>
                  <a:pt x="749755" y="910426"/>
                  <a:pt x="749755" y="902581"/>
                  <a:pt x="748758" y="894866"/>
                </a:cubicBezTo>
                <a:cubicBezTo>
                  <a:pt x="748758" y="894866"/>
                  <a:pt x="799621" y="850147"/>
                  <a:pt x="815089" y="838118"/>
                </a:cubicBezTo>
                <a:cubicBezTo>
                  <a:pt x="830557" y="826088"/>
                  <a:pt x="828984" y="820334"/>
                  <a:pt x="834752" y="803598"/>
                </a:cubicBezTo>
                <a:cubicBezTo>
                  <a:pt x="840520" y="786860"/>
                  <a:pt x="821643" y="760186"/>
                  <a:pt x="821643" y="760186"/>
                </a:cubicBezTo>
                <a:lnTo>
                  <a:pt x="863067" y="763586"/>
                </a:lnTo>
                <a:cubicBezTo>
                  <a:pt x="863067" y="763586"/>
                  <a:pt x="873030" y="757048"/>
                  <a:pt x="918649" y="717036"/>
                </a:cubicBezTo>
                <a:cubicBezTo>
                  <a:pt x="958657" y="677391"/>
                  <a:pt x="992503" y="631991"/>
                  <a:pt x="1019062" y="582356"/>
                </a:cubicBezTo>
                <a:cubicBezTo>
                  <a:pt x="1027976" y="564572"/>
                  <a:pt x="1038988" y="564572"/>
                  <a:pt x="1056291" y="563265"/>
                </a:cubicBezTo>
                <a:cubicBezTo>
                  <a:pt x="1067801" y="536721"/>
                  <a:pt x="1090898" y="516951"/>
                  <a:pt x="1118951" y="509655"/>
                </a:cubicBezTo>
                <a:cubicBezTo>
                  <a:pt x="1118689" y="489126"/>
                  <a:pt x="1119659" y="468597"/>
                  <a:pt x="1121835" y="448199"/>
                </a:cubicBezTo>
                <a:cubicBezTo>
                  <a:pt x="1121206" y="377118"/>
                  <a:pt x="1154004" y="309857"/>
                  <a:pt x="1210450" y="266445"/>
                </a:cubicBezTo>
                <a:cubicBezTo>
                  <a:pt x="1219626" y="259856"/>
                  <a:pt x="1229694" y="254573"/>
                  <a:pt x="1240339" y="250754"/>
                </a:cubicBezTo>
                <a:cubicBezTo>
                  <a:pt x="1204683" y="220942"/>
                  <a:pt x="916551" y="41542"/>
                  <a:pt x="916551" y="41542"/>
                </a:cubicBezTo>
                <a:cubicBezTo>
                  <a:pt x="916551" y="41542"/>
                  <a:pt x="824265" y="53572"/>
                  <a:pt x="779171" y="58802"/>
                </a:cubicBezTo>
              </a:path>
            </a:pathLst>
          </a:custGeom>
          <a:solidFill>
            <a:srgbClr val="DDA617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0" name="Freeform 399">
            <a:extLst>
              <a:ext uri="{FF2B5EF4-FFF2-40B4-BE49-F238E27FC236}">
                <a16:creationId xmlns:a16="http://schemas.microsoft.com/office/drawing/2014/main" id="{6297D2BD-4848-1B23-B4AE-ACCB1CA88C77}"/>
              </a:ext>
            </a:extLst>
          </p:cNvPr>
          <p:cNvSpPr/>
          <p:nvPr/>
        </p:nvSpPr>
        <p:spPr>
          <a:xfrm>
            <a:off x="4531716" y="4921230"/>
            <a:ext cx="86511" cy="110430"/>
          </a:xfrm>
          <a:custGeom>
            <a:avLst/>
            <a:gdLst>
              <a:gd name="connsiteX0" fmla="*/ 219936 w 220288"/>
              <a:gd name="connsiteY0" fmla="*/ -259 h 281009"/>
              <a:gd name="connsiteX1" fmla="*/ 180085 w 220288"/>
              <a:gd name="connsiteY1" fmla="*/ 63291 h 281009"/>
              <a:gd name="connsiteX2" fmla="*/ 109822 w 220288"/>
              <a:gd name="connsiteY2" fmla="*/ 183064 h 281009"/>
              <a:gd name="connsiteX3" fmla="*/ -29 w 220288"/>
              <a:gd name="connsiteY3" fmla="*/ 264395 h 281009"/>
              <a:gd name="connsiteX4" fmla="*/ 37199 w 220288"/>
              <a:gd name="connsiteY4" fmla="*/ 273549 h 281009"/>
              <a:gd name="connsiteX5" fmla="*/ 163306 w 220288"/>
              <a:gd name="connsiteY5" fmla="*/ 150113 h 281009"/>
              <a:gd name="connsiteX6" fmla="*/ 219936 w 220288"/>
              <a:gd name="connsiteY6" fmla="*/ -259 h 28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288" h="281009">
                <a:moveTo>
                  <a:pt x="219936" y="-259"/>
                </a:moveTo>
                <a:cubicBezTo>
                  <a:pt x="203891" y="19068"/>
                  <a:pt x="190494" y="40434"/>
                  <a:pt x="180085" y="63291"/>
                </a:cubicBezTo>
                <a:cubicBezTo>
                  <a:pt x="164355" y="99379"/>
                  <a:pt x="138137" y="160312"/>
                  <a:pt x="109822" y="183064"/>
                </a:cubicBezTo>
                <a:cubicBezTo>
                  <a:pt x="81507" y="205816"/>
                  <a:pt x="-1078" y="255504"/>
                  <a:pt x="-29" y="264395"/>
                </a:cubicBezTo>
                <a:cubicBezTo>
                  <a:pt x="1019" y="273287"/>
                  <a:pt x="2330" y="290546"/>
                  <a:pt x="37199" y="273549"/>
                </a:cubicBezTo>
                <a:cubicBezTo>
                  <a:pt x="86279" y="240232"/>
                  <a:pt x="128987" y="198416"/>
                  <a:pt x="163306" y="150113"/>
                </a:cubicBezTo>
                <a:cubicBezTo>
                  <a:pt x="180085" y="120823"/>
                  <a:pt x="224393" y="22493"/>
                  <a:pt x="219936" y="-259"/>
                </a:cubicBezTo>
              </a:path>
            </a:pathLst>
          </a:custGeom>
          <a:solidFill>
            <a:srgbClr val="DDA617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1" name="Freeform 400">
            <a:extLst>
              <a:ext uri="{FF2B5EF4-FFF2-40B4-BE49-F238E27FC236}">
                <a16:creationId xmlns:a16="http://schemas.microsoft.com/office/drawing/2014/main" id="{C2189D17-76C2-D4FE-D6F7-4AE71BF029C6}"/>
              </a:ext>
            </a:extLst>
          </p:cNvPr>
          <p:cNvSpPr/>
          <p:nvPr/>
        </p:nvSpPr>
        <p:spPr>
          <a:xfrm>
            <a:off x="4465311" y="5028317"/>
            <a:ext cx="42832" cy="28878"/>
          </a:xfrm>
          <a:custGeom>
            <a:avLst/>
            <a:gdLst>
              <a:gd name="connsiteX0" fmla="*/ 77303 w 109065"/>
              <a:gd name="connsiteY0" fmla="*/ -259 h 73485"/>
              <a:gd name="connsiteX1" fmla="*/ 109026 w 109065"/>
              <a:gd name="connsiteY1" fmla="*/ 44983 h 73485"/>
              <a:gd name="connsiteX2" fmla="*/ -39 w 109065"/>
              <a:gd name="connsiteY2" fmla="*/ 73227 h 73485"/>
              <a:gd name="connsiteX3" fmla="*/ 77303 w 109065"/>
              <a:gd name="connsiteY3" fmla="*/ -259 h 7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065" h="73485">
                <a:moveTo>
                  <a:pt x="77303" y="-259"/>
                </a:moveTo>
                <a:cubicBezTo>
                  <a:pt x="96363" y="6670"/>
                  <a:pt x="109052" y="24742"/>
                  <a:pt x="109026" y="44983"/>
                </a:cubicBezTo>
                <a:cubicBezTo>
                  <a:pt x="71954" y="51443"/>
                  <a:pt x="35486" y="60882"/>
                  <a:pt x="-39" y="73227"/>
                </a:cubicBezTo>
                <a:cubicBezTo>
                  <a:pt x="46628" y="27984"/>
                  <a:pt x="77303" y="-259"/>
                  <a:pt x="77303" y="-259"/>
                </a:cubicBezTo>
              </a:path>
            </a:pathLst>
          </a:custGeom>
          <a:solidFill>
            <a:srgbClr val="DDA617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2" name="Freeform 401">
            <a:extLst>
              <a:ext uri="{FF2B5EF4-FFF2-40B4-BE49-F238E27FC236}">
                <a16:creationId xmlns:a16="http://schemas.microsoft.com/office/drawing/2014/main" id="{BAF8F30C-80C0-868A-B110-60758BC28545}"/>
              </a:ext>
            </a:extLst>
          </p:cNvPr>
          <p:cNvSpPr/>
          <p:nvPr/>
        </p:nvSpPr>
        <p:spPr>
          <a:xfrm>
            <a:off x="3749933" y="4321980"/>
            <a:ext cx="863114" cy="654596"/>
          </a:xfrm>
          <a:custGeom>
            <a:avLst/>
            <a:gdLst>
              <a:gd name="connsiteX0" fmla="*/ 2141702 w 2197818"/>
              <a:gd name="connsiteY0" fmla="*/ 1071693 h 1665727"/>
              <a:gd name="connsiteX1" fmla="*/ 1936680 w 2197818"/>
              <a:gd name="connsiteY1" fmla="*/ 677066 h 1665727"/>
              <a:gd name="connsiteX2" fmla="*/ 1964733 w 2197818"/>
              <a:gd name="connsiteY2" fmla="*/ 645422 h 1665727"/>
              <a:gd name="connsiteX3" fmla="*/ 1805330 w 2197818"/>
              <a:gd name="connsiteY3" fmla="*/ 348603 h 1665727"/>
              <a:gd name="connsiteX4" fmla="*/ 1710160 w 2197818"/>
              <a:gd name="connsiteY4" fmla="*/ 199800 h 1665727"/>
              <a:gd name="connsiteX5" fmla="*/ 1603979 w 2197818"/>
              <a:gd name="connsiteY5" fmla="*/ -259 h 1665727"/>
              <a:gd name="connsiteX6" fmla="*/ 1603979 w 2197818"/>
              <a:gd name="connsiteY6" fmla="*/ -259 h 1665727"/>
              <a:gd name="connsiteX7" fmla="*/ 1499109 w 2197818"/>
              <a:gd name="connsiteY7" fmla="*/ 10725 h 1665727"/>
              <a:gd name="connsiteX8" fmla="*/ 1463976 w 2197818"/>
              <a:gd name="connsiteY8" fmla="*/ 61720 h 1665727"/>
              <a:gd name="connsiteX9" fmla="*/ 1467385 w 2197818"/>
              <a:gd name="connsiteY9" fmla="*/ 144359 h 1665727"/>
              <a:gd name="connsiteX10" fmla="*/ 1431991 w 2197818"/>
              <a:gd name="connsiteY10" fmla="*/ 141221 h 1665727"/>
              <a:gd name="connsiteX11" fmla="*/ 1423863 w 2197818"/>
              <a:gd name="connsiteY11" fmla="*/ 90225 h 1665727"/>
              <a:gd name="connsiteX12" fmla="*/ 1321877 w 2197818"/>
              <a:gd name="connsiteY12" fmla="*/ 96763 h 1665727"/>
              <a:gd name="connsiteX13" fmla="*/ 735127 w 2197818"/>
              <a:gd name="connsiteY13" fmla="*/ 134683 h 1665727"/>
              <a:gd name="connsiteX14" fmla="*/ 682692 w 2197818"/>
              <a:gd name="connsiteY14" fmla="*/ 58582 h 1665727"/>
              <a:gd name="connsiteX15" fmla="*/ 370440 w 2197818"/>
              <a:gd name="connsiteY15" fmla="*/ 77672 h 1665727"/>
              <a:gd name="connsiteX16" fmla="*/ 20435 w 2197818"/>
              <a:gd name="connsiteY16" fmla="*/ 116377 h 1665727"/>
              <a:gd name="connsiteX17" fmla="*/ 7851 w 2197818"/>
              <a:gd name="connsiteY17" fmla="*/ 183325 h 1665727"/>
              <a:gd name="connsiteX18" fmla="*/ 55567 w 2197818"/>
              <a:gd name="connsiteY18" fmla="*/ 227783 h 1665727"/>
              <a:gd name="connsiteX19" fmla="*/ 55567 w 2197818"/>
              <a:gd name="connsiteY19" fmla="*/ 332389 h 1665727"/>
              <a:gd name="connsiteX20" fmla="*/ 55567 w 2197818"/>
              <a:gd name="connsiteY20" fmla="*/ 332389 h 1665727"/>
              <a:gd name="connsiteX21" fmla="*/ 63432 w 2197818"/>
              <a:gd name="connsiteY21" fmla="*/ 330035 h 1665727"/>
              <a:gd name="connsiteX22" fmla="*/ 63432 w 2197818"/>
              <a:gd name="connsiteY22" fmla="*/ 330035 h 1665727"/>
              <a:gd name="connsiteX23" fmla="*/ 72084 w 2197818"/>
              <a:gd name="connsiteY23" fmla="*/ 327681 h 1665727"/>
              <a:gd name="connsiteX24" fmla="*/ 72084 w 2197818"/>
              <a:gd name="connsiteY24" fmla="*/ 327681 h 1665727"/>
              <a:gd name="connsiteX25" fmla="*/ 80998 w 2197818"/>
              <a:gd name="connsiteY25" fmla="*/ 325327 h 1665727"/>
              <a:gd name="connsiteX26" fmla="*/ 82572 w 2197818"/>
              <a:gd name="connsiteY26" fmla="*/ 325327 h 1665727"/>
              <a:gd name="connsiteX27" fmla="*/ 91223 w 2197818"/>
              <a:gd name="connsiteY27" fmla="*/ 322974 h 1665727"/>
              <a:gd name="connsiteX28" fmla="*/ 94369 w 2197818"/>
              <a:gd name="connsiteY28" fmla="*/ 322974 h 1665727"/>
              <a:gd name="connsiteX29" fmla="*/ 102235 w 2197818"/>
              <a:gd name="connsiteY29" fmla="*/ 321143 h 1665727"/>
              <a:gd name="connsiteX30" fmla="*/ 105642 w 2197818"/>
              <a:gd name="connsiteY30" fmla="*/ 321143 h 1665727"/>
              <a:gd name="connsiteX31" fmla="*/ 113770 w 2197818"/>
              <a:gd name="connsiteY31" fmla="*/ 319313 h 1665727"/>
              <a:gd name="connsiteX32" fmla="*/ 119276 w 2197818"/>
              <a:gd name="connsiteY32" fmla="*/ 317744 h 1665727"/>
              <a:gd name="connsiteX33" fmla="*/ 125830 w 2197818"/>
              <a:gd name="connsiteY33" fmla="*/ 316175 h 1665727"/>
              <a:gd name="connsiteX34" fmla="*/ 138677 w 2197818"/>
              <a:gd name="connsiteY34" fmla="*/ 313036 h 1665727"/>
              <a:gd name="connsiteX35" fmla="*/ 386171 w 2197818"/>
              <a:gd name="connsiteY35" fmla="*/ 294731 h 1665727"/>
              <a:gd name="connsiteX36" fmla="*/ 629208 w 2197818"/>
              <a:gd name="connsiteY36" fmla="*/ 389399 h 1665727"/>
              <a:gd name="connsiteX37" fmla="*/ 642317 w 2197818"/>
              <a:gd name="connsiteY37" fmla="*/ 464454 h 1665727"/>
              <a:gd name="connsiteX38" fmla="*/ 752431 w 2197818"/>
              <a:gd name="connsiteY38" fmla="*/ 438302 h 1665727"/>
              <a:gd name="connsiteX39" fmla="*/ 807488 w 2197818"/>
              <a:gd name="connsiteY39" fmla="*/ 379723 h 1665727"/>
              <a:gd name="connsiteX40" fmla="*/ 891122 w 2197818"/>
              <a:gd name="connsiteY40" fmla="*/ 361940 h 1665727"/>
              <a:gd name="connsiteX41" fmla="*/ 910786 w 2197818"/>
              <a:gd name="connsiteY41" fmla="*/ 309637 h 1665727"/>
              <a:gd name="connsiteX42" fmla="*/ 994420 w 2197818"/>
              <a:gd name="connsiteY42" fmla="*/ 297607 h 1665727"/>
              <a:gd name="connsiteX43" fmla="*/ 1082511 w 2197818"/>
              <a:gd name="connsiteY43" fmla="*/ 344156 h 1665727"/>
              <a:gd name="connsiteX44" fmla="*/ 1141238 w 2197818"/>
              <a:gd name="connsiteY44" fmla="*/ 410320 h 1665727"/>
              <a:gd name="connsiteX45" fmla="*/ 1193673 w 2197818"/>
              <a:gd name="connsiteY45" fmla="*/ 469422 h 1665727"/>
              <a:gd name="connsiteX46" fmla="*/ 1235621 w 2197818"/>
              <a:gd name="connsiteY46" fmla="*/ 499758 h 1665727"/>
              <a:gd name="connsiteX47" fmla="*/ 1326859 w 2197818"/>
              <a:gd name="connsiteY47" fmla="*/ 525910 h 1665727"/>
              <a:gd name="connsiteX48" fmla="*/ 1396335 w 2197818"/>
              <a:gd name="connsiteY48" fmla="*/ 638622 h 1665727"/>
              <a:gd name="connsiteX49" fmla="*/ 1398171 w 2197818"/>
              <a:gd name="connsiteY49" fmla="*/ 695110 h 1665727"/>
              <a:gd name="connsiteX50" fmla="*/ 1383489 w 2197818"/>
              <a:gd name="connsiteY50" fmla="*/ 904322 h 1665727"/>
              <a:gd name="connsiteX51" fmla="*/ 1409707 w 2197818"/>
              <a:gd name="connsiteY51" fmla="*/ 982777 h 1665727"/>
              <a:gd name="connsiteX52" fmla="*/ 1420456 w 2197818"/>
              <a:gd name="connsiteY52" fmla="*/ 913213 h 1665727"/>
              <a:gd name="connsiteX53" fmla="*/ 1427010 w 2197818"/>
              <a:gd name="connsiteY53" fmla="*/ 884970 h 1665727"/>
              <a:gd name="connsiteX54" fmla="*/ 1490980 w 2197818"/>
              <a:gd name="connsiteY54" fmla="*/ 911122 h 1665727"/>
              <a:gd name="connsiteX55" fmla="*/ 1427010 w 2197818"/>
              <a:gd name="connsiteY55" fmla="*/ 1029587 h 1665727"/>
              <a:gd name="connsiteX56" fmla="*/ 1517198 w 2197818"/>
              <a:gd name="connsiteY56" fmla="*/ 1143086 h 1665727"/>
              <a:gd name="connsiteX57" fmla="*/ 1589559 w 2197818"/>
              <a:gd name="connsiteY57" fmla="*/ 1286134 h 1665727"/>
              <a:gd name="connsiteX58" fmla="*/ 1663230 w 2197818"/>
              <a:gd name="connsiteY58" fmla="*/ 1289795 h 1665727"/>
              <a:gd name="connsiteX59" fmla="*/ 1734542 w 2197818"/>
              <a:gd name="connsiteY59" fmla="*/ 1410877 h 1665727"/>
              <a:gd name="connsiteX60" fmla="*/ 1816866 w 2197818"/>
              <a:gd name="connsiteY60" fmla="*/ 1461349 h 1665727"/>
              <a:gd name="connsiteX61" fmla="*/ 1931174 w 2197818"/>
              <a:gd name="connsiteY61" fmla="*/ 1553925 h 1665727"/>
              <a:gd name="connsiteX62" fmla="*/ 1953197 w 2197818"/>
              <a:gd name="connsiteY62" fmla="*/ 1634996 h 1665727"/>
              <a:gd name="connsiteX63" fmla="*/ 2041026 w 2197818"/>
              <a:gd name="connsiteY63" fmla="*/ 1628981 h 1665727"/>
              <a:gd name="connsiteX64" fmla="*/ 2161890 w 2197818"/>
              <a:gd name="connsiteY64" fmla="*/ 1472072 h 1665727"/>
              <a:gd name="connsiteX65" fmla="*/ 2196235 w 2197818"/>
              <a:gd name="connsiteY65" fmla="*/ 1436243 h 1665727"/>
              <a:gd name="connsiteX66" fmla="*/ 2172114 w 2197818"/>
              <a:gd name="connsiteY66" fmla="*/ 1125041 h 1665727"/>
              <a:gd name="connsiteX67" fmla="*/ 2138556 w 2197818"/>
              <a:gd name="connsiteY67" fmla="*/ 1072738 h 1665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197818" h="1665727">
                <a:moveTo>
                  <a:pt x="2141702" y="1071693"/>
                </a:moveTo>
                <a:cubicBezTo>
                  <a:pt x="2110503" y="1028804"/>
                  <a:pt x="1936680" y="677066"/>
                  <a:pt x="1936680" y="677066"/>
                </a:cubicBezTo>
                <a:lnTo>
                  <a:pt x="1964733" y="645422"/>
                </a:lnTo>
                <a:cubicBezTo>
                  <a:pt x="1912297" y="571152"/>
                  <a:pt x="1822895" y="383907"/>
                  <a:pt x="1805330" y="348603"/>
                </a:cubicBezTo>
                <a:cubicBezTo>
                  <a:pt x="1787764" y="313298"/>
                  <a:pt x="1710160" y="199800"/>
                  <a:pt x="1710160" y="199800"/>
                </a:cubicBezTo>
                <a:cubicBezTo>
                  <a:pt x="1710160" y="199800"/>
                  <a:pt x="1627575" y="72704"/>
                  <a:pt x="1603979" y="-259"/>
                </a:cubicBezTo>
                <a:lnTo>
                  <a:pt x="1603979" y="-259"/>
                </a:lnTo>
                <a:cubicBezTo>
                  <a:pt x="1558622" y="4187"/>
                  <a:pt x="1509333" y="9156"/>
                  <a:pt x="1499109" y="10725"/>
                </a:cubicBezTo>
                <a:cubicBezTo>
                  <a:pt x="1476824" y="13863"/>
                  <a:pt x="1502255" y="-1828"/>
                  <a:pt x="1463976" y="61720"/>
                </a:cubicBezTo>
                <a:cubicBezTo>
                  <a:pt x="1486261" y="154035"/>
                  <a:pt x="1467385" y="144359"/>
                  <a:pt x="1467385" y="144359"/>
                </a:cubicBezTo>
                <a:lnTo>
                  <a:pt x="1431991" y="141221"/>
                </a:lnTo>
                <a:lnTo>
                  <a:pt x="1423863" y="90225"/>
                </a:lnTo>
                <a:cubicBezTo>
                  <a:pt x="1423863" y="90225"/>
                  <a:pt x="1376148" y="93625"/>
                  <a:pt x="1321877" y="96763"/>
                </a:cubicBezTo>
                <a:cubicBezTo>
                  <a:pt x="1267607" y="99901"/>
                  <a:pt x="779435" y="131545"/>
                  <a:pt x="735127" y="134683"/>
                </a:cubicBezTo>
                <a:cubicBezTo>
                  <a:pt x="719135" y="115592"/>
                  <a:pt x="682692" y="58582"/>
                  <a:pt x="682692" y="58582"/>
                </a:cubicBezTo>
                <a:cubicBezTo>
                  <a:pt x="682692" y="58582"/>
                  <a:pt x="459580" y="74534"/>
                  <a:pt x="370440" y="77672"/>
                </a:cubicBezTo>
                <a:cubicBezTo>
                  <a:pt x="281301" y="80811"/>
                  <a:pt x="42720" y="116377"/>
                  <a:pt x="20435" y="116377"/>
                </a:cubicBezTo>
                <a:cubicBezTo>
                  <a:pt x="-1849" y="116377"/>
                  <a:pt x="-5782" y="164234"/>
                  <a:pt x="7851" y="183325"/>
                </a:cubicBezTo>
                <a:cubicBezTo>
                  <a:pt x="21484" y="202416"/>
                  <a:pt x="52159" y="202416"/>
                  <a:pt x="55567" y="227783"/>
                </a:cubicBezTo>
                <a:cubicBezTo>
                  <a:pt x="57665" y="244519"/>
                  <a:pt x="57140" y="296300"/>
                  <a:pt x="55567" y="332389"/>
                </a:cubicBezTo>
                <a:lnTo>
                  <a:pt x="55567" y="332389"/>
                </a:lnTo>
                <a:lnTo>
                  <a:pt x="63432" y="330035"/>
                </a:lnTo>
                <a:lnTo>
                  <a:pt x="63432" y="330035"/>
                </a:lnTo>
                <a:lnTo>
                  <a:pt x="72084" y="327681"/>
                </a:lnTo>
                <a:lnTo>
                  <a:pt x="72084" y="327681"/>
                </a:lnTo>
                <a:lnTo>
                  <a:pt x="80998" y="325327"/>
                </a:lnTo>
                <a:lnTo>
                  <a:pt x="82572" y="325327"/>
                </a:lnTo>
                <a:lnTo>
                  <a:pt x="91223" y="322974"/>
                </a:lnTo>
                <a:lnTo>
                  <a:pt x="94369" y="322974"/>
                </a:lnTo>
                <a:lnTo>
                  <a:pt x="102235" y="321143"/>
                </a:lnTo>
                <a:lnTo>
                  <a:pt x="105642" y="321143"/>
                </a:lnTo>
                <a:lnTo>
                  <a:pt x="113770" y="319313"/>
                </a:lnTo>
                <a:lnTo>
                  <a:pt x="119276" y="317744"/>
                </a:lnTo>
                <a:lnTo>
                  <a:pt x="125830" y="316175"/>
                </a:lnTo>
                <a:lnTo>
                  <a:pt x="138677" y="313036"/>
                </a:lnTo>
                <a:cubicBezTo>
                  <a:pt x="280514" y="279824"/>
                  <a:pt x="322200" y="286885"/>
                  <a:pt x="386171" y="294731"/>
                </a:cubicBezTo>
                <a:cubicBezTo>
                  <a:pt x="450142" y="302576"/>
                  <a:pt x="605350" y="378677"/>
                  <a:pt x="629208" y="389399"/>
                </a:cubicBezTo>
                <a:cubicBezTo>
                  <a:pt x="631803" y="414688"/>
                  <a:pt x="636182" y="439767"/>
                  <a:pt x="642317" y="464454"/>
                </a:cubicBezTo>
                <a:cubicBezTo>
                  <a:pt x="678288" y="452921"/>
                  <a:pt x="715097" y="444186"/>
                  <a:pt x="752431" y="438302"/>
                </a:cubicBezTo>
                <a:cubicBezTo>
                  <a:pt x="791757" y="432810"/>
                  <a:pt x="782319" y="394629"/>
                  <a:pt x="807488" y="379723"/>
                </a:cubicBezTo>
                <a:cubicBezTo>
                  <a:pt x="834099" y="368948"/>
                  <a:pt x="862414" y="362934"/>
                  <a:pt x="891122" y="361940"/>
                </a:cubicBezTo>
                <a:cubicBezTo>
                  <a:pt x="883073" y="342065"/>
                  <a:pt x="891620" y="319339"/>
                  <a:pt x="910786" y="309637"/>
                </a:cubicBezTo>
                <a:cubicBezTo>
                  <a:pt x="937160" y="298549"/>
                  <a:pt x="965973" y="294417"/>
                  <a:pt x="994420" y="297607"/>
                </a:cubicBezTo>
                <a:cubicBezTo>
                  <a:pt x="1025094" y="298915"/>
                  <a:pt x="1079627" y="325589"/>
                  <a:pt x="1082511" y="344156"/>
                </a:cubicBezTo>
                <a:cubicBezTo>
                  <a:pt x="1085395" y="362725"/>
                  <a:pt x="1100338" y="383646"/>
                  <a:pt x="1141238" y="410320"/>
                </a:cubicBezTo>
                <a:cubicBezTo>
                  <a:pt x="1142654" y="439845"/>
                  <a:pt x="1164467" y="464427"/>
                  <a:pt x="1193673" y="469422"/>
                </a:cubicBezTo>
                <a:cubicBezTo>
                  <a:pt x="1209299" y="477032"/>
                  <a:pt x="1223509" y="487310"/>
                  <a:pt x="1235621" y="499758"/>
                </a:cubicBezTo>
                <a:cubicBezTo>
                  <a:pt x="1264985" y="511788"/>
                  <a:pt x="1295581" y="520548"/>
                  <a:pt x="1326859" y="525910"/>
                </a:cubicBezTo>
                <a:cubicBezTo>
                  <a:pt x="1339076" y="569191"/>
                  <a:pt x="1363144" y="608209"/>
                  <a:pt x="1396335" y="638622"/>
                </a:cubicBezTo>
                <a:cubicBezTo>
                  <a:pt x="1396335" y="638622"/>
                  <a:pt x="1398171" y="674973"/>
                  <a:pt x="1398171" y="695110"/>
                </a:cubicBezTo>
                <a:cubicBezTo>
                  <a:pt x="1398171" y="715247"/>
                  <a:pt x="1385062" y="875294"/>
                  <a:pt x="1383489" y="904322"/>
                </a:cubicBezTo>
                <a:cubicBezTo>
                  <a:pt x="1381916" y="933350"/>
                  <a:pt x="1389257" y="947733"/>
                  <a:pt x="1409707" y="982777"/>
                </a:cubicBezTo>
                <a:cubicBezTo>
                  <a:pt x="1424676" y="962823"/>
                  <a:pt x="1428714" y="936750"/>
                  <a:pt x="1420456" y="913213"/>
                </a:cubicBezTo>
                <a:cubicBezTo>
                  <a:pt x="1414950" y="895170"/>
                  <a:pt x="1415474" y="887061"/>
                  <a:pt x="1427010" y="884970"/>
                </a:cubicBezTo>
                <a:cubicBezTo>
                  <a:pt x="1449531" y="890383"/>
                  <a:pt x="1471108" y="899223"/>
                  <a:pt x="1490980" y="911122"/>
                </a:cubicBezTo>
                <a:cubicBezTo>
                  <a:pt x="1487834" y="954011"/>
                  <a:pt x="1427010" y="1029587"/>
                  <a:pt x="1427010" y="1029587"/>
                </a:cubicBezTo>
                <a:cubicBezTo>
                  <a:pt x="1461171" y="1063977"/>
                  <a:pt x="1491427" y="1102053"/>
                  <a:pt x="1517198" y="1143086"/>
                </a:cubicBezTo>
                <a:cubicBezTo>
                  <a:pt x="1557836" y="1208726"/>
                  <a:pt x="1563866" y="1247692"/>
                  <a:pt x="1589559" y="1286134"/>
                </a:cubicBezTo>
                <a:cubicBezTo>
                  <a:pt x="1615252" y="1324577"/>
                  <a:pt x="1638062" y="1312285"/>
                  <a:pt x="1663230" y="1289795"/>
                </a:cubicBezTo>
                <a:cubicBezTo>
                  <a:pt x="1723006" y="1326670"/>
                  <a:pt x="1727726" y="1397539"/>
                  <a:pt x="1734542" y="1410877"/>
                </a:cubicBezTo>
                <a:cubicBezTo>
                  <a:pt x="1741359" y="1424215"/>
                  <a:pt x="1739261" y="1455597"/>
                  <a:pt x="1816866" y="1461349"/>
                </a:cubicBezTo>
                <a:cubicBezTo>
                  <a:pt x="1894470" y="1467103"/>
                  <a:pt x="1919638" y="1534835"/>
                  <a:pt x="1931174" y="1553925"/>
                </a:cubicBezTo>
                <a:cubicBezTo>
                  <a:pt x="1941425" y="1580077"/>
                  <a:pt x="1948819" y="1607248"/>
                  <a:pt x="1953197" y="1634996"/>
                </a:cubicBezTo>
                <a:cubicBezTo>
                  <a:pt x="1969452" y="1687299"/>
                  <a:pt x="2016644" y="1663500"/>
                  <a:pt x="2041026" y="1628981"/>
                </a:cubicBezTo>
                <a:cubicBezTo>
                  <a:pt x="2167395" y="1660624"/>
                  <a:pt x="2158481" y="1500838"/>
                  <a:pt x="2161890" y="1472072"/>
                </a:cubicBezTo>
                <a:cubicBezTo>
                  <a:pt x="2165297" y="1443305"/>
                  <a:pt x="2180504" y="1441736"/>
                  <a:pt x="2196235" y="1436243"/>
                </a:cubicBezTo>
                <a:cubicBezTo>
                  <a:pt x="2204886" y="1371912"/>
                  <a:pt x="2174474" y="1138640"/>
                  <a:pt x="2172114" y="1125041"/>
                </a:cubicBezTo>
                <a:cubicBezTo>
                  <a:pt x="2169755" y="1111442"/>
                  <a:pt x="2169755" y="1115365"/>
                  <a:pt x="2138556" y="1072738"/>
                </a:cubicBezTo>
              </a:path>
            </a:pathLst>
          </a:custGeom>
          <a:solidFill>
            <a:srgbClr val="DDA617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3" name="Freeform 402">
            <a:extLst>
              <a:ext uri="{FF2B5EF4-FFF2-40B4-BE49-F238E27FC236}">
                <a16:creationId xmlns:a16="http://schemas.microsoft.com/office/drawing/2014/main" id="{4692E471-DA55-9829-D666-CB2A14EB63BF}"/>
              </a:ext>
            </a:extLst>
          </p:cNvPr>
          <p:cNvSpPr/>
          <p:nvPr/>
        </p:nvSpPr>
        <p:spPr>
          <a:xfrm>
            <a:off x="3907061" y="3847079"/>
            <a:ext cx="512021" cy="531435"/>
          </a:xfrm>
          <a:custGeom>
            <a:avLst/>
            <a:gdLst>
              <a:gd name="connsiteX0" fmla="*/ 1203349 w 1303801"/>
              <a:gd name="connsiteY0" fmla="*/ 1208465 h 1352324"/>
              <a:gd name="connsiteX1" fmla="*/ 1203349 w 1303801"/>
              <a:gd name="connsiteY1" fmla="*/ 1205066 h 1352324"/>
              <a:gd name="connsiteX2" fmla="*/ 1246346 w 1303801"/>
              <a:gd name="connsiteY2" fmla="*/ 943550 h 1352324"/>
              <a:gd name="connsiteX3" fmla="*/ 1298781 w 1303801"/>
              <a:gd name="connsiteY3" fmla="*/ 812793 h 1352324"/>
              <a:gd name="connsiteX4" fmla="*/ 1303762 w 1303801"/>
              <a:gd name="connsiteY4" fmla="*/ 796055 h 1352324"/>
              <a:gd name="connsiteX5" fmla="*/ 1300616 w 1303801"/>
              <a:gd name="connsiteY5" fmla="*/ 796055 h 1352324"/>
              <a:gd name="connsiteX6" fmla="*/ 1244773 w 1303801"/>
              <a:gd name="connsiteY6" fmla="*/ 776965 h 1352324"/>
              <a:gd name="connsiteX7" fmla="*/ 1190502 w 1303801"/>
              <a:gd name="connsiteY7" fmla="*/ 686219 h 1352324"/>
              <a:gd name="connsiteX8" fmla="*/ 1142523 w 1303801"/>
              <a:gd name="connsiteY8" fmla="*/ 662422 h 1352324"/>
              <a:gd name="connsiteX9" fmla="*/ 1137805 w 1303801"/>
              <a:gd name="connsiteY9" fmla="*/ 589459 h 1352324"/>
              <a:gd name="connsiteX10" fmla="*/ 1062823 w 1303801"/>
              <a:gd name="connsiteY10" fmla="*/ 511004 h 1352324"/>
              <a:gd name="connsiteX11" fmla="*/ 991248 w 1303801"/>
              <a:gd name="connsiteY11" fmla="*/ 457132 h 1352324"/>
              <a:gd name="connsiteX12" fmla="*/ 892146 w 1303801"/>
              <a:gd name="connsiteY12" fmla="*/ 356971 h 1352324"/>
              <a:gd name="connsiteX13" fmla="*/ 758174 w 1303801"/>
              <a:gd name="connsiteY13" fmla="*/ 245566 h 1352324"/>
              <a:gd name="connsiteX14" fmla="*/ 683978 w 1303801"/>
              <a:gd name="connsiteY14" fmla="*/ 135468 h 1352324"/>
              <a:gd name="connsiteX15" fmla="*/ 560493 w 1303801"/>
              <a:gd name="connsiteY15" fmla="*/ 75581 h 1352324"/>
              <a:gd name="connsiteX16" fmla="*/ 592216 w 1303801"/>
              <a:gd name="connsiteY16" fmla="*/ -259 h 1352324"/>
              <a:gd name="connsiteX17" fmla="*/ 452738 w 1303801"/>
              <a:gd name="connsiteY17" fmla="*/ 12294 h 1352324"/>
              <a:gd name="connsiteX18" fmla="*/ -39 w 1303801"/>
              <a:gd name="connsiteY18" fmla="*/ 63028 h 1352324"/>
              <a:gd name="connsiteX19" fmla="*/ 85168 w 1303801"/>
              <a:gd name="connsiteY19" fmla="*/ 410321 h 1352324"/>
              <a:gd name="connsiteX20" fmla="*/ 218353 w 1303801"/>
              <a:gd name="connsiteY20" fmla="*/ 808347 h 1352324"/>
              <a:gd name="connsiteX21" fmla="*/ 262661 w 1303801"/>
              <a:gd name="connsiteY21" fmla="*/ 886801 h 1352324"/>
              <a:gd name="connsiteX22" fmla="*/ 221500 w 1303801"/>
              <a:gd name="connsiteY22" fmla="*/ 968656 h 1352324"/>
              <a:gd name="connsiteX23" fmla="*/ 228054 w 1303801"/>
              <a:gd name="connsiteY23" fmla="*/ 1057048 h 1352324"/>
              <a:gd name="connsiteX24" fmla="*/ 234346 w 1303801"/>
              <a:gd name="connsiteY24" fmla="*/ 1126611 h 1352324"/>
              <a:gd name="connsiteX25" fmla="*/ 260564 w 1303801"/>
              <a:gd name="connsiteY25" fmla="*/ 1224417 h 1352324"/>
              <a:gd name="connsiteX26" fmla="*/ 285208 w 1303801"/>
              <a:gd name="connsiteY26" fmla="*/ 1265998 h 1352324"/>
              <a:gd name="connsiteX27" fmla="*/ 337644 w 1303801"/>
              <a:gd name="connsiteY27" fmla="*/ 1342099 h 1352324"/>
              <a:gd name="connsiteX28" fmla="*/ 924394 w 1303801"/>
              <a:gd name="connsiteY28" fmla="*/ 1304179 h 1352324"/>
              <a:gd name="connsiteX29" fmla="*/ 1026380 w 1303801"/>
              <a:gd name="connsiteY29" fmla="*/ 1297641 h 1352324"/>
              <a:gd name="connsiteX30" fmla="*/ 1032672 w 1303801"/>
              <a:gd name="connsiteY30" fmla="*/ 1348637 h 1352324"/>
              <a:gd name="connsiteX31" fmla="*/ 1068066 w 1303801"/>
              <a:gd name="connsiteY31" fmla="*/ 1351775 h 1352324"/>
              <a:gd name="connsiteX32" fmla="*/ 1064657 w 1303801"/>
              <a:gd name="connsiteY32" fmla="*/ 1269136 h 1352324"/>
              <a:gd name="connsiteX33" fmla="*/ 1099789 w 1303801"/>
              <a:gd name="connsiteY33" fmla="*/ 1218141 h 1352324"/>
              <a:gd name="connsiteX34" fmla="*/ 1204660 w 1303801"/>
              <a:gd name="connsiteY34" fmla="*/ 1207157 h 1352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03801" h="1352324">
                <a:moveTo>
                  <a:pt x="1203349" y="1208465"/>
                </a:moveTo>
                <a:cubicBezTo>
                  <a:pt x="1203217" y="1207340"/>
                  <a:pt x="1203217" y="1206190"/>
                  <a:pt x="1203349" y="1205066"/>
                </a:cubicBezTo>
                <a:cubicBezTo>
                  <a:pt x="1197319" y="1131056"/>
                  <a:pt x="1233237" y="986700"/>
                  <a:pt x="1246346" y="943550"/>
                </a:cubicBezTo>
                <a:cubicBezTo>
                  <a:pt x="1261237" y="898988"/>
                  <a:pt x="1278751" y="855315"/>
                  <a:pt x="1298781" y="812793"/>
                </a:cubicBezTo>
                <a:cubicBezTo>
                  <a:pt x="1301350" y="807536"/>
                  <a:pt x="1303028" y="801861"/>
                  <a:pt x="1303762" y="796055"/>
                </a:cubicBezTo>
                <a:lnTo>
                  <a:pt x="1300616" y="796055"/>
                </a:lnTo>
                <a:cubicBezTo>
                  <a:pt x="1280245" y="796944"/>
                  <a:pt x="1260293" y="790119"/>
                  <a:pt x="1244773" y="776965"/>
                </a:cubicBezTo>
                <a:cubicBezTo>
                  <a:pt x="1233499" y="764151"/>
                  <a:pt x="1204922" y="708448"/>
                  <a:pt x="1190502" y="686219"/>
                </a:cubicBezTo>
                <a:cubicBezTo>
                  <a:pt x="1178547" y="671940"/>
                  <a:pt x="1161164" y="663311"/>
                  <a:pt x="1142523" y="662422"/>
                </a:cubicBezTo>
                <a:cubicBezTo>
                  <a:pt x="1146326" y="638048"/>
                  <a:pt x="1144700" y="613152"/>
                  <a:pt x="1137805" y="589459"/>
                </a:cubicBezTo>
                <a:cubicBezTo>
                  <a:pt x="1127527" y="552454"/>
                  <a:pt x="1099396" y="523007"/>
                  <a:pt x="1062823" y="511004"/>
                </a:cubicBezTo>
                <a:cubicBezTo>
                  <a:pt x="1035294" y="498477"/>
                  <a:pt x="1010859" y="480093"/>
                  <a:pt x="991248" y="457132"/>
                </a:cubicBezTo>
                <a:cubicBezTo>
                  <a:pt x="970274" y="434641"/>
                  <a:pt x="927277" y="388615"/>
                  <a:pt x="892146" y="356971"/>
                </a:cubicBezTo>
                <a:cubicBezTo>
                  <a:pt x="857014" y="325328"/>
                  <a:pt x="793306" y="275902"/>
                  <a:pt x="758174" y="245566"/>
                </a:cubicBezTo>
                <a:cubicBezTo>
                  <a:pt x="728259" y="212615"/>
                  <a:pt x="703274" y="175532"/>
                  <a:pt x="683978" y="135468"/>
                </a:cubicBezTo>
                <a:cubicBezTo>
                  <a:pt x="617385" y="138868"/>
                  <a:pt x="579107" y="113501"/>
                  <a:pt x="560493" y="75581"/>
                </a:cubicBezTo>
                <a:cubicBezTo>
                  <a:pt x="541879" y="37661"/>
                  <a:pt x="592216" y="-259"/>
                  <a:pt x="592216" y="-259"/>
                </a:cubicBezTo>
                <a:cubicBezTo>
                  <a:pt x="546021" y="6803"/>
                  <a:pt x="499459" y="10987"/>
                  <a:pt x="452738" y="12294"/>
                </a:cubicBezTo>
                <a:cubicBezTo>
                  <a:pt x="367270" y="15433"/>
                  <a:pt x="-39" y="63028"/>
                  <a:pt x="-39" y="63028"/>
                </a:cubicBezTo>
                <a:cubicBezTo>
                  <a:pt x="31684" y="189079"/>
                  <a:pt x="56853" y="315652"/>
                  <a:pt x="85168" y="410321"/>
                </a:cubicBezTo>
                <a:cubicBezTo>
                  <a:pt x="113483" y="504989"/>
                  <a:pt x="174046" y="738784"/>
                  <a:pt x="218353" y="808347"/>
                </a:cubicBezTo>
                <a:cubicBezTo>
                  <a:pt x="262661" y="877910"/>
                  <a:pt x="262661" y="886801"/>
                  <a:pt x="262661" y="886801"/>
                </a:cubicBezTo>
                <a:cubicBezTo>
                  <a:pt x="262661" y="886801"/>
                  <a:pt x="234346" y="940411"/>
                  <a:pt x="221500" y="968656"/>
                </a:cubicBezTo>
                <a:cubicBezTo>
                  <a:pt x="208653" y="996899"/>
                  <a:pt x="218353" y="1025666"/>
                  <a:pt x="228054" y="1057048"/>
                </a:cubicBezTo>
                <a:cubicBezTo>
                  <a:pt x="237755" y="1088429"/>
                  <a:pt x="243784" y="1085553"/>
                  <a:pt x="234346" y="1126611"/>
                </a:cubicBezTo>
                <a:cubicBezTo>
                  <a:pt x="224907" y="1167668"/>
                  <a:pt x="250077" y="1205066"/>
                  <a:pt x="260564" y="1224417"/>
                </a:cubicBezTo>
                <a:cubicBezTo>
                  <a:pt x="267878" y="1238775"/>
                  <a:pt x="276110" y="1252687"/>
                  <a:pt x="285208" y="1265998"/>
                </a:cubicBezTo>
                <a:cubicBezTo>
                  <a:pt x="285208" y="1265998"/>
                  <a:pt x="320602" y="1323008"/>
                  <a:pt x="337644" y="1342099"/>
                </a:cubicBezTo>
                <a:cubicBezTo>
                  <a:pt x="381951" y="1338961"/>
                  <a:pt x="870123" y="1307317"/>
                  <a:pt x="924394" y="1304179"/>
                </a:cubicBezTo>
                <a:cubicBezTo>
                  <a:pt x="978663" y="1301041"/>
                  <a:pt x="1026380" y="1297641"/>
                  <a:pt x="1026380" y="1297641"/>
                </a:cubicBezTo>
                <a:lnTo>
                  <a:pt x="1032672" y="1348637"/>
                </a:lnTo>
                <a:lnTo>
                  <a:pt x="1068066" y="1351775"/>
                </a:lnTo>
                <a:cubicBezTo>
                  <a:pt x="1068066" y="1351775"/>
                  <a:pt x="1086942" y="1361451"/>
                  <a:pt x="1064657" y="1269136"/>
                </a:cubicBezTo>
                <a:cubicBezTo>
                  <a:pt x="1102935" y="1205588"/>
                  <a:pt x="1077504" y="1221279"/>
                  <a:pt x="1099789" y="1218141"/>
                </a:cubicBezTo>
                <a:cubicBezTo>
                  <a:pt x="1111325" y="1216571"/>
                  <a:pt x="1160614" y="1211603"/>
                  <a:pt x="1204660" y="1207157"/>
                </a:cubicBezTo>
              </a:path>
            </a:pathLst>
          </a:custGeom>
          <a:solidFill>
            <a:srgbClr val="DDA617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4" name="Freeform 403">
            <a:extLst>
              <a:ext uri="{FF2B5EF4-FFF2-40B4-BE49-F238E27FC236}">
                <a16:creationId xmlns:a16="http://schemas.microsoft.com/office/drawing/2014/main" id="{0B91B4DF-A3B8-91D0-FB98-CC799F43D47C}"/>
              </a:ext>
            </a:extLst>
          </p:cNvPr>
          <p:cNvSpPr/>
          <p:nvPr/>
        </p:nvSpPr>
        <p:spPr>
          <a:xfrm>
            <a:off x="3525181" y="3367040"/>
            <a:ext cx="685714" cy="348288"/>
          </a:xfrm>
          <a:custGeom>
            <a:avLst/>
            <a:gdLst>
              <a:gd name="connsiteX0" fmla="*/ 17526 w 1746092"/>
              <a:gd name="connsiteY0" fmla="*/ 863003 h 886275"/>
              <a:gd name="connsiteX1" fmla="*/ -39 w 1746092"/>
              <a:gd name="connsiteY1" fmla="*/ 886017 h 886275"/>
              <a:gd name="connsiteX2" fmla="*/ 219926 w 1746092"/>
              <a:gd name="connsiteY2" fmla="*/ 880263 h 886275"/>
              <a:gd name="connsiteX3" fmla="*/ 311164 w 1746092"/>
              <a:gd name="connsiteY3" fmla="*/ 875555 h 886275"/>
              <a:gd name="connsiteX4" fmla="*/ 313261 w 1746092"/>
              <a:gd name="connsiteY4" fmla="*/ 830314 h 886275"/>
              <a:gd name="connsiteX5" fmla="*/ 611879 w 1746092"/>
              <a:gd name="connsiteY5" fmla="*/ 812007 h 886275"/>
              <a:gd name="connsiteX6" fmla="*/ 1398408 w 1746092"/>
              <a:gd name="connsiteY6" fmla="*/ 733553 h 886275"/>
              <a:gd name="connsiteX7" fmla="*/ 1529496 w 1746092"/>
              <a:gd name="connsiteY7" fmla="*/ 642546 h 886275"/>
              <a:gd name="connsiteX8" fmla="*/ 1555713 w 1746092"/>
              <a:gd name="connsiteY8" fmla="*/ 612733 h 886275"/>
              <a:gd name="connsiteX9" fmla="*/ 1569871 w 1746092"/>
              <a:gd name="connsiteY9" fmla="*/ 562523 h 886275"/>
              <a:gd name="connsiteX10" fmla="*/ 1644066 w 1746092"/>
              <a:gd name="connsiteY10" fmla="*/ 500020 h 886275"/>
              <a:gd name="connsiteX11" fmla="*/ 1746053 w 1746092"/>
              <a:gd name="connsiteY11" fmla="*/ 407183 h 886275"/>
              <a:gd name="connsiteX12" fmla="*/ 1681557 w 1746092"/>
              <a:gd name="connsiteY12" fmla="*/ 361940 h 886275"/>
              <a:gd name="connsiteX13" fmla="*/ 1617062 w 1746092"/>
              <a:gd name="connsiteY13" fmla="*/ 261518 h 886275"/>
              <a:gd name="connsiteX14" fmla="*/ 1568560 w 1746092"/>
              <a:gd name="connsiteY14" fmla="*/ 223860 h 886275"/>
              <a:gd name="connsiteX15" fmla="*/ 1560432 w 1746092"/>
              <a:gd name="connsiteY15" fmla="*/ 137560 h 886275"/>
              <a:gd name="connsiteX16" fmla="*/ 1469457 w 1746092"/>
              <a:gd name="connsiteY16" fmla="*/ 63813 h 886275"/>
              <a:gd name="connsiteX17" fmla="*/ 1393426 w 1746092"/>
              <a:gd name="connsiteY17" fmla="*/ 114285 h 886275"/>
              <a:gd name="connsiteX18" fmla="*/ 1336796 w 1746092"/>
              <a:gd name="connsiteY18" fmla="*/ 97025 h 886275"/>
              <a:gd name="connsiteX19" fmla="*/ 1246870 w 1746092"/>
              <a:gd name="connsiteY19" fmla="*/ 95456 h 886275"/>
              <a:gd name="connsiteX20" fmla="*/ 1144621 w 1746092"/>
              <a:gd name="connsiteY20" fmla="*/ 86042 h 886275"/>
              <a:gd name="connsiteX21" fmla="*/ 1065969 w 1746092"/>
              <a:gd name="connsiteY21" fmla="*/ 4449 h 886275"/>
              <a:gd name="connsiteX22" fmla="*/ 997016 w 1746092"/>
              <a:gd name="connsiteY22" fmla="*/ -259 h 886275"/>
              <a:gd name="connsiteX23" fmla="*/ 989151 w 1746092"/>
              <a:gd name="connsiteY23" fmla="*/ 49953 h 886275"/>
              <a:gd name="connsiteX24" fmla="*/ 962934 w 1746092"/>
              <a:gd name="connsiteY24" fmla="*/ 117423 h 886275"/>
              <a:gd name="connsiteX25" fmla="*/ 882445 w 1746092"/>
              <a:gd name="connsiteY25" fmla="*/ 137821 h 886275"/>
              <a:gd name="connsiteX26" fmla="*/ 876415 w 1746092"/>
              <a:gd name="connsiteY26" fmla="*/ 195878 h 886275"/>
              <a:gd name="connsiteX27" fmla="*/ 783343 w 1746092"/>
              <a:gd name="connsiteY27" fmla="*/ 291592 h 886275"/>
              <a:gd name="connsiteX28" fmla="*/ 778623 w 1746092"/>
              <a:gd name="connsiteY28" fmla="*/ 381031 h 886275"/>
              <a:gd name="connsiteX29" fmla="*/ 693941 w 1746092"/>
              <a:gd name="connsiteY29" fmla="*/ 388876 h 886275"/>
              <a:gd name="connsiteX30" fmla="*/ 681094 w 1746092"/>
              <a:gd name="connsiteY30" fmla="*/ 343111 h 886275"/>
              <a:gd name="connsiteX31" fmla="*/ 618434 w 1746092"/>
              <a:gd name="connsiteY31" fmla="*/ 435949 h 886275"/>
              <a:gd name="connsiteX32" fmla="*/ 569669 w 1746092"/>
              <a:gd name="connsiteY32" fmla="*/ 398290 h 886275"/>
              <a:gd name="connsiteX33" fmla="*/ 495473 w 1746092"/>
              <a:gd name="connsiteY33" fmla="*/ 460793 h 886275"/>
              <a:gd name="connsiteX34" fmla="*/ 443038 w 1746092"/>
              <a:gd name="connsiteY34" fmla="*/ 434641 h 886275"/>
              <a:gd name="connsiteX35" fmla="*/ 381611 w 1746092"/>
              <a:gd name="connsiteY35" fmla="*/ 456582 h 886275"/>
              <a:gd name="connsiteX36" fmla="*/ 379853 w 1746092"/>
              <a:gd name="connsiteY36" fmla="*/ 460793 h 886275"/>
              <a:gd name="connsiteX37" fmla="*/ 353636 w 1746092"/>
              <a:gd name="connsiteY37" fmla="*/ 441702 h 886275"/>
              <a:gd name="connsiteX38" fmla="*/ 277343 w 1746092"/>
              <a:gd name="connsiteY38" fmla="*/ 480406 h 886275"/>
              <a:gd name="connsiteX39" fmla="*/ 262399 w 1746092"/>
              <a:gd name="connsiteY39" fmla="*/ 528787 h 886275"/>
              <a:gd name="connsiteX40" fmla="*/ 264496 w 1746092"/>
              <a:gd name="connsiteY40" fmla="*/ 591028 h 886275"/>
              <a:gd name="connsiteX41" fmla="*/ 193184 w 1746092"/>
              <a:gd name="connsiteY41" fmla="*/ 612995 h 886275"/>
              <a:gd name="connsiteX42" fmla="*/ 196069 w 1746092"/>
              <a:gd name="connsiteY42" fmla="*/ 701648 h 886275"/>
              <a:gd name="connsiteX43" fmla="*/ 169851 w 1746092"/>
              <a:gd name="connsiteY43" fmla="*/ 712894 h 886275"/>
              <a:gd name="connsiteX44" fmla="*/ 80449 w 1746092"/>
              <a:gd name="connsiteY44" fmla="*/ 683603 h 886275"/>
              <a:gd name="connsiteX45" fmla="*/ 35355 w 1746092"/>
              <a:gd name="connsiteY45" fmla="*/ 709755 h 886275"/>
              <a:gd name="connsiteX46" fmla="*/ 15953 w 1746092"/>
              <a:gd name="connsiteY46" fmla="*/ 748982 h 886275"/>
              <a:gd name="connsiteX47" fmla="*/ 15953 w 1746092"/>
              <a:gd name="connsiteY47" fmla="*/ 864572 h 88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46092" h="886275">
                <a:moveTo>
                  <a:pt x="17526" y="863003"/>
                </a:moveTo>
                <a:cubicBezTo>
                  <a:pt x="12283" y="871110"/>
                  <a:pt x="6410" y="878824"/>
                  <a:pt x="-39" y="886017"/>
                </a:cubicBezTo>
                <a:cubicBezTo>
                  <a:pt x="73895" y="884186"/>
                  <a:pt x="194495" y="880263"/>
                  <a:pt x="219926" y="880263"/>
                </a:cubicBezTo>
                <a:cubicBezTo>
                  <a:pt x="256369" y="880263"/>
                  <a:pt x="311164" y="875555"/>
                  <a:pt x="311164" y="875555"/>
                </a:cubicBezTo>
                <a:lnTo>
                  <a:pt x="313261" y="830314"/>
                </a:lnTo>
                <a:lnTo>
                  <a:pt x="611879" y="812007"/>
                </a:lnTo>
                <a:cubicBezTo>
                  <a:pt x="732481" y="804685"/>
                  <a:pt x="1190240" y="758135"/>
                  <a:pt x="1398408" y="733553"/>
                </a:cubicBezTo>
                <a:cubicBezTo>
                  <a:pt x="1443843" y="705781"/>
                  <a:pt x="1487600" y="675392"/>
                  <a:pt x="1529496" y="642546"/>
                </a:cubicBezTo>
                <a:cubicBezTo>
                  <a:pt x="1548635" y="629993"/>
                  <a:pt x="1555713" y="623717"/>
                  <a:pt x="1555713" y="612733"/>
                </a:cubicBezTo>
                <a:cubicBezTo>
                  <a:pt x="1554848" y="594898"/>
                  <a:pt x="1559803" y="577272"/>
                  <a:pt x="1569871" y="562523"/>
                </a:cubicBezTo>
                <a:cubicBezTo>
                  <a:pt x="1591946" y="538750"/>
                  <a:pt x="1616879" y="517751"/>
                  <a:pt x="1644066" y="500020"/>
                </a:cubicBezTo>
                <a:cubicBezTo>
                  <a:pt x="1679984" y="471253"/>
                  <a:pt x="1714041" y="440237"/>
                  <a:pt x="1746053" y="407183"/>
                </a:cubicBezTo>
                <a:cubicBezTo>
                  <a:pt x="1723742" y="393296"/>
                  <a:pt x="1702191" y="378207"/>
                  <a:pt x="1681557" y="361940"/>
                </a:cubicBezTo>
                <a:cubicBezTo>
                  <a:pt x="1650358" y="335789"/>
                  <a:pt x="1629122" y="280348"/>
                  <a:pt x="1617062" y="261518"/>
                </a:cubicBezTo>
                <a:cubicBezTo>
                  <a:pt x="1605002" y="242689"/>
                  <a:pt x="1576163" y="241120"/>
                  <a:pt x="1568560" y="223860"/>
                </a:cubicBezTo>
                <a:cubicBezTo>
                  <a:pt x="1560957" y="206600"/>
                  <a:pt x="1562005" y="194047"/>
                  <a:pt x="1560432" y="137560"/>
                </a:cubicBezTo>
                <a:cubicBezTo>
                  <a:pt x="1466311" y="121869"/>
                  <a:pt x="1469457" y="63813"/>
                  <a:pt x="1469457" y="63813"/>
                </a:cubicBezTo>
                <a:lnTo>
                  <a:pt x="1393426" y="114285"/>
                </a:lnTo>
                <a:cubicBezTo>
                  <a:pt x="1375205" y="106570"/>
                  <a:pt x="1356223" y="100765"/>
                  <a:pt x="1336796" y="97025"/>
                </a:cubicBezTo>
                <a:cubicBezTo>
                  <a:pt x="1312938" y="93887"/>
                  <a:pt x="1275447" y="118992"/>
                  <a:pt x="1246870" y="95456"/>
                </a:cubicBezTo>
                <a:cubicBezTo>
                  <a:pt x="1218293" y="71920"/>
                  <a:pt x="1194435" y="82903"/>
                  <a:pt x="1144621" y="86042"/>
                </a:cubicBezTo>
                <a:cubicBezTo>
                  <a:pt x="1138329" y="6018"/>
                  <a:pt x="1094283" y="9156"/>
                  <a:pt x="1065969" y="4449"/>
                </a:cubicBezTo>
                <a:cubicBezTo>
                  <a:pt x="1043107" y="1363"/>
                  <a:pt x="1020088" y="-206"/>
                  <a:pt x="997016" y="-259"/>
                </a:cubicBezTo>
                <a:cubicBezTo>
                  <a:pt x="997016" y="-259"/>
                  <a:pt x="979712" y="12294"/>
                  <a:pt x="989151" y="49953"/>
                </a:cubicBezTo>
                <a:cubicBezTo>
                  <a:pt x="998983" y="75816"/>
                  <a:pt x="987683" y="104923"/>
                  <a:pt x="962934" y="117423"/>
                </a:cubicBezTo>
                <a:cubicBezTo>
                  <a:pt x="937895" y="129950"/>
                  <a:pt x="910446" y="136906"/>
                  <a:pt x="882445" y="137821"/>
                </a:cubicBezTo>
                <a:cubicBezTo>
                  <a:pt x="883074" y="157357"/>
                  <a:pt x="881029" y="176892"/>
                  <a:pt x="876415" y="195878"/>
                </a:cubicBezTo>
                <a:cubicBezTo>
                  <a:pt x="868288" y="231967"/>
                  <a:pt x="783343" y="291592"/>
                  <a:pt x="783343" y="291592"/>
                </a:cubicBezTo>
                <a:cubicBezTo>
                  <a:pt x="784391" y="321484"/>
                  <a:pt x="782818" y="351401"/>
                  <a:pt x="778623" y="381031"/>
                </a:cubicBezTo>
                <a:cubicBezTo>
                  <a:pt x="750571" y="385294"/>
                  <a:pt x="722308" y="387934"/>
                  <a:pt x="693941" y="388876"/>
                </a:cubicBezTo>
                <a:lnTo>
                  <a:pt x="681094" y="343111"/>
                </a:lnTo>
                <a:cubicBezTo>
                  <a:pt x="626037" y="343111"/>
                  <a:pt x="621317" y="399860"/>
                  <a:pt x="618434" y="435949"/>
                </a:cubicBezTo>
                <a:cubicBezTo>
                  <a:pt x="598875" y="428365"/>
                  <a:pt x="581913" y="415289"/>
                  <a:pt x="569669" y="398290"/>
                </a:cubicBezTo>
                <a:cubicBezTo>
                  <a:pt x="549219" y="393583"/>
                  <a:pt x="495473" y="460793"/>
                  <a:pt x="495473" y="460793"/>
                </a:cubicBezTo>
                <a:cubicBezTo>
                  <a:pt x="478746" y="450620"/>
                  <a:pt x="461207" y="441885"/>
                  <a:pt x="443038" y="434641"/>
                </a:cubicBezTo>
                <a:cubicBezTo>
                  <a:pt x="419993" y="423788"/>
                  <a:pt x="392490" y="433595"/>
                  <a:pt x="381611" y="456582"/>
                </a:cubicBezTo>
                <a:cubicBezTo>
                  <a:pt x="380954" y="457942"/>
                  <a:pt x="380378" y="459355"/>
                  <a:pt x="379853" y="460793"/>
                </a:cubicBezTo>
                <a:cubicBezTo>
                  <a:pt x="379853" y="460793"/>
                  <a:pt x="381689" y="455824"/>
                  <a:pt x="353636" y="441702"/>
                </a:cubicBezTo>
                <a:cubicBezTo>
                  <a:pt x="325583" y="427581"/>
                  <a:pt x="277343" y="480406"/>
                  <a:pt x="277343" y="480406"/>
                </a:cubicBezTo>
                <a:cubicBezTo>
                  <a:pt x="273463" y="496856"/>
                  <a:pt x="268455" y="513018"/>
                  <a:pt x="262399" y="528787"/>
                </a:cubicBezTo>
                <a:cubicBezTo>
                  <a:pt x="252462" y="548531"/>
                  <a:pt x="253249" y="571989"/>
                  <a:pt x="264496" y="591028"/>
                </a:cubicBezTo>
                <a:cubicBezTo>
                  <a:pt x="238279" y="588935"/>
                  <a:pt x="212061" y="582921"/>
                  <a:pt x="193184" y="612995"/>
                </a:cubicBezTo>
                <a:cubicBezTo>
                  <a:pt x="174308" y="643069"/>
                  <a:pt x="195281" y="693018"/>
                  <a:pt x="196069" y="701648"/>
                </a:cubicBezTo>
                <a:cubicBezTo>
                  <a:pt x="196855" y="710278"/>
                  <a:pt x="193184" y="723092"/>
                  <a:pt x="169851" y="712894"/>
                </a:cubicBezTo>
                <a:cubicBezTo>
                  <a:pt x="146517" y="702694"/>
                  <a:pt x="117416" y="677327"/>
                  <a:pt x="80449" y="683603"/>
                </a:cubicBezTo>
                <a:cubicBezTo>
                  <a:pt x="43482" y="689880"/>
                  <a:pt x="45579" y="694065"/>
                  <a:pt x="35355" y="709755"/>
                </a:cubicBezTo>
                <a:cubicBezTo>
                  <a:pt x="28119" y="722439"/>
                  <a:pt x="21643" y="735541"/>
                  <a:pt x="15953" y="748982"/>
                </a:cubicBezTo>
                <a:cubicBezTo>
                  <a:pt x="61834" y="766766"/>
                  <a:pt x="35879" y="831621"/>
                  <a:pt x="15953" y="864572"/>
                </a:cubicBezTo>
              </a:path>
            </a:pathLst>
          </a:custGeom>
          <a:solidFill>
            <a:srgbClr val="DDA617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5" name="Freeform 404">
            <a:extLst>
              <a:ext uri="{FF2B5EF4-FFF2-40B4-BE49-F238E27FC236}">
                <a16:creationId xmlns:a16="http://schemas.microsoft.com/office/drawing/2014/main" id="{E5F50B7F-ED8B-99DC-7B7E-93044D960380}"/>
              </a:ext>
            </a:extLst>
          </p:cNvPr>
          <p:cNvSpPr/>
          <p:nvPr/>
        </p:nvSpPr>
        <p:spPr>
          <a:xfrm>
            <a:off x="3299283" y="2982681"/>
            <a:ext cx="366136" cy="677665"/>
          </a:xfrm>
          <a:custGeom>
            <a:avLst/>
            <a:gdLst>
              <a:gd name="connsiteX0" fmla="*/ 931217 w 932322"/>
              <a:gd name="connsiteY0" fmla="*/ 1204803 h 1724430"/>
              <a:gd name="connsiteX1" fmla="*/ 916798 w 932322"/>
              <a:gd name="connsiteY1" fmla="*/ 877909 h 1724430"/>
              <a:gd name="connsiteX2" fmla="*/ 881666 w 932322"/>
              <a:gd name="connsiteY2" fmla="*/ 293423 h 1724430"/>
              <a:gd name="connsiteX3" fmla="*/ 880093 w 932322"/>
              <a:gd name="connsiteY3" fmla="*/ 241120 h 1724430"/>
              <a:gd name="connsiteX4" fmla="*/ 868557 w 932322"/>
              <a:gd name="connsiteY4" fmla="*/ 235628 h 1724430"/>
              <a:gd name="connsiteX5" fmla="*/ 837096 w 932322"/>
              <a:gd name="connsiteY5" fmla="*/ 189078 h 1724430"/>
              <a:gd name="connsiteX6" fmla="*/ 779679 w 932322"/>
              <a:gd name="connsiteY6" fmla="*/ 90225 h 1724430"/>
              <a:gd name="connsiteX7" fmla="*/ 786234 w 932322"/>
              <a:gd name="connsiteY7" fmla="*/ 37922 h 1724430"/>
              <a:gd name="connsiteX8" fmla="*/ 786234 w 932322"/>
              <a:gd name="connsiteY8" fmla="*/ -259 h 1724430"/>
              <a:gd name="connsiteX9" fmla="*/ 786234 w 932322"/>
              <a:gd name="connsiteY9" fmla="*/ 17263 h 1724430"/>
              <a:gd name="connsiteX10" fmla="*/ 313006 w 932322"/>
              <a:gd name="connsiteY10" fmla="*/ 43415 h 1724430"/>
              <a:gd name="connsiteX11" fmla="*/ 146787 w 932322"/>
              <a:gd name="connsiteY11" fmla="*/ 43415 h 1724430"/>
              <a:gd name="connsiteX12" fmla="*/ 173004 w 932322"/>
              <a:gd name="connsiteY12" fmla="*/ 81072 h 1724430"/>
              <a:gd name="connsiteX13" fmla="*/ 204990 w 932322"/>
              <a:gd name="connsiteY13" fmla="*/ 102256 h 1724430"/>
              <a:gd name="connsiteX14" fmla="*/ 241694 w 932322"/>
              <a:gd name="connsiteY14" fmla="*/ 166588 h 1724430"/>
              <a:gd name="connsiteX15" fmla="*/ 258736 w 932322"/>
              <a:gd name="connsiteY15" fmla="*/ 286624 h 1724430"/>
              <a:gd name="connsiteX16" fmla="*/ 168547 w 932322"/>
              <a:gd name="connsiteY16" fmla="*/ 376585 h 1724430"/>
              <a:gd name="connsiteX17" fmla="*/ 76261 w 932322"/>
              <a:gd name="connsiteY17" fmla="*/ 428888 h 1724430"/>
              <a:gd name="connsiteX18" fmla="*/ 93303 w 932322"/>
              <a:gd name="connsiteY18" fmla="*/ 482498 h 1724430"/>
              <a:gd name="connsiteX19" fmla="*/ 97760 w 932322"/>
              <a:gd name="connsiteY19" fmla="*/ 553108 h 1724430"/>
              <a:gd name="connsiteX20" fmla="*/ 63415 w 932322"/>
              <a:gd name="connsiteY20" fmla="*/ 605411 h 1724430"/>
              <a:gd name="connsiteX21" fmla="*/ 65512 w 932322"/>
              <a:gd name="connsiteY21" fmla="*/ 635485 h 1724430"/>
              <a:gd name="connsiteX22" fmla="*/ 33264 w 932322"/>
              <a:gd name="connsiteY22" fmla="*/ 648299 h 1724430"/>
              <a:gd name="connsiteX23" fmla="*/ 1017 w 932322"/>
              <a:gd name="connsiteY23" fmla="*/ 735906 h 1724430"/>
              <a:gd name="connsiteX24" fmla="*/ 15960 w 932322"/>
              <a:gd name="connsiteY24" fmla="*/ 881832 h 1724430"/>
              <a:gd name="connsiteX25" fmla="*/ 104052 w 932322"/>
              <a:gd name="connsiteY25" fmla="*/ 990884 h 1724430"/>
              <a:gd name="connsiteX26" fmla="*/ 204990 w 932322"/>
              <a:gd name="connsiteY26" fmla="*/ 1095490 h 1724430"/>
              <a:gd name="connsiteX27" fmla="*/ 233042 w 932322"/>
              <a:gd name="connsiteY27" fmla="*/ 1157731 h 1724430"/>
              <a:gd name="connsiteX28" fmla="*/ 301733 w 932322"/>
              <a:gd name="connsiteY28" fmla="*/ 1153284 h 1724430"/>
              <a:gd name="connsiteX29" fmla="*/ 338437 w 932322"/>
              <a:gd name="connsiteY29" fmla="*/ 1196173 h 1724430"/>
              <a:gd name="connsiteX30" fmla="*/ 303830 w 932322"/>
              <a:gd name="connsiteY30" fmla="*/ 1311763 h 1724430"/>
              <a:gd name="connsiteX31" fmla="*/ 342632 w 932322"/>
              <a:gd name="connsiteY31" fmla="*/ 1427614 h 1724430"/>
              <a:gd name="connsiteX32" fmla="*/ 477915 w 932322"/>
              <a:gd name="connsiteY32" fmla="*/ 1504761 h 1724430"/>
              <a:gd name="connsiteX33" fmla="*/ 531661 w 932322"/>
              <a:gd name="connsiteY33" fmla="*/ 1594722 h 1724430"/>
              <a:gd name="connsiteX34" fmla="*/ 589340 w 932322"/>
              <a:gd name="connsiteY34" fmla="*/ 1724172 h 1724430"/>
              <a:gd name="connsiteX35" fmla="*/ 591700 w 932322"/>
              <a:gd name="connsiteY35" fmla="*/ 1724172 h 1724430"/>
              <a:gd name="connsiteX36" fmla="*/ 611100 w 932322"/>
              <a:gd name="connsiteY36" fmla="*/ 1684945 h 1724430"/>
              <a:gd name="connsiteX37" fmla="*/ 656195 w 932322"/>
              <a:gd name="connsiteY37" fmla="*/ 1658794 h 1724430"/>
              <a:gd name="connsiteX38" fmla="*/ 745597 w 932322"/>
              <a:gd name="connsiteY38" fmla="*/ 1688083 h 1724430"/>
              <a:gd name="connsiteX39" fmla="*/ 771814 w 932322"/>
              <a:gd name="connsiteY39" fmla="*/ 1676838 h 1724430"/>
              <a:gd name="connsiteX40" fmla="*/ 768930 w 932322"/>
              <a:gd name="connsiteY40" fmla="*/ 1588184 h 1724430"/>
              <a:gd name="connsiteX41" fmla="*/ 840242 w 932322"/>
              <a:gd name="connsiteY41" fmla="*/ 1566217 h 1724430"/>
              <a:gd name="connsiteX42" fmla="*/ 838145 w 932322"/>
              <a:gd name="connsiteY42" fmla="*/ 1503976 h 1724430"/>
              <a:gd name="connsiteX43" fmla="*/ 853089 w 932322"/>
              <a:gd name="connsiteY43" fmla="*/ 1455597 h 1724430"/>
              <a:gd name="connsiteX44" fmla="*/ 851516 w 932322"/>
              <a:gd name="connsiteY44" fmla="*/ 1361451 h 1724430"/>
              <a:gd name="connsiteX45" fmla="*/ 880093 w 932322"/>
              <a:gd name="connsiteY45" fmla="*/ 1309148 h 1724430"/>
              <a:gd name="connsiteX46" fmla="*/ 930431 w 932322"/>
              <a:gd name="connsiteY46" fmla="*/ 1204542 h 172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32322" h="1724430">
                <a:moveTo>
                  <a:pt x="931217" y="1204803"/>
                </a:moveTo>
                <a:cubicBezTo>
                  <a:pt x="935937" y="1176037"/>
                  <a:pt x="923876" y="992453"/>
                  <a:pt x="916798" y="877909"/>
                </a:cubicBezTo>
                <a:cubicBezTo>
                  <a:pt x="909719" y="763366"/>
                  <a:pt x="881666" y="293423"/>
                  <a:pt x="881666" y="293423"/>
                </a:cubicBezTo>
                <a:cubicBezTo>
                  <a:pt x="881666" y="271979"/>
                  <a:pt x="880355" y="255503"/>
                  <a:pt x="880093" y="241120"/>
                </a:cubicBezTo>
                <a:cubicBezTo>
                  <a:pt x="876108" y="239603"/>
                  <a:pt x="872254" y="237747"/>
                  <a:pt x="868557" y="235628"/>
                </a:cubicBezTo>
                <a:cubicBezTo>
                  <a:pt x="855134" y="222317"/>
                  <a:pt x="844437" y="206495"/>
                  <a:pt x="837096" y="189078"/>
                </a:cubicBezTo>
                <a:cubicBezTo>
                  <a:pt x="827133" y="169465"/>
                  <a:pt x="779679" y="90225"/>
                  <a:pt x="779679" y="90225"/>
                </a:cubicBezTo>
                <a:cubicBezTo>
                  <a:pt x="779679" y="90225"/>
                  <a:pt x="781777" y="75581"/>
                  <a:pt x="786234" y="37922"/>
                </a:cubicBezTo>
                <a:cubicBezTo>
                  <a:pt x="787571" y="25239"/>
                  <a:pt x="787571" y="12425"/>
                  <a:pt x="786234" y="-259"/>
                </a:cubicBezTo>
                <a:cubicBezTo>
                  <a:pt x="786234" y="5757"/>
                  <a:pt x="786234" y="11771"/>
                  <a:pt x="786234" y="17263"/>
                </a:cubicBezTo>
                <a:cubicBezTo>
                  <a:pt x="667993" y="24324"/>
                  <a:pt x="387727" y="40800"/>
                  <a:pt x="313006" y="43415"/>
                </a:cubicBezTo>
                <a:cubicBezTo>
                  <a:pt x="245627" y="44984"/>
                  <a:pt x="181918" y="43415"/>
                  <a:pt x="146787" y="43415"/>
                </a:cubicBezTo>
                <a:cubicBezTo>
                  <a:pt x="160682" y="63813"/>
                  <a:pt x="163828" y="77673"/>
                  <a:pt x="173004" y="81072"/>
                </a:cubicBezTo>
                <a:cubicBezTo>
                  <a:pt x="182181" y="84472"/>
                  <a:pt x="196600" y="83165"/>
                  <a:pt x="204990" y="102256"/>
                </a:cubicBezTo>
                <a:cubicBezTo>
                  <a:pt x="211387" y="126524"/>
                  <a:pt x="224050" y="148700"/>
                  <a:pt x="241694" y="166588"/>
                </a:cubicBezTo>
                <a:cubicBezTo>
                  <a:pt x="273025" y="198598"/>
                  <a:pt x="279920" y="247187"/>
                  <a:pt x="258736" y="286624"/>
                </a:cubicBezTo>
                <a:cubicBezTo>
                  <a:pt x="237237" y="333696"/>
                  <a:pt x="220196" y="363771"/>
                  <a:pt x="168547" y="376585"/>
                </a:cubicBezTo>
                <a:cubicBezTo>
                  <a:pt x="116898" y="389399"/>
                  <a:pt x="78358" y="410843"/>
                  <a:pt x="76261" y="428888"/>
                </a:cubicBezTo>
                <a:cubicBezTo>
                  <a:pt x="75947" y="448135"/>
                  <a:pt x="81925" y="466964"/>
                  <a:pt x="93303" y="482498"/>
                </a:cubicBezTo>
                <a:cubicBezTo>
                  <a:pt x="104340" y="504465"/>
                  <a:pt x="105939" y="529937"/>
                  <a:pt x="97760" y="553108"/>
                </a:cubicBezTo>
                <a:cubicBezTo>
                  <a:pt x="89108" y="570368"/>
                  <a:pt x="65512" y="589720"/>
                  <a:pt x="63415" y="605411"/>
                </a:cubicBezTo>
                <a:cubicBezTo>
                  <a:pt x="62157" y="615479"/>
                  <a:pt x="62864" y="625678"/>
                  <a:pt x="65512" y="635485"/>
                </a:cubicBezTo>
                <a:cubicBezTo>
                  <a:pt x="53059" y="631039"/>
                  <a:pt x="39242" y="636531"/>
                  <a:pt x="33264" y="648299"/>
                </a:cubicBezTo>
                <a:cubicBezTo>
                  <a:pt x="20155" y="669743"/>
                  <a:pt x="18321" y="721000"/>
                  <a:pt x="1017" y="735906"/>
                </a:cubicBezTo>
                <a:cubicBezTo>
                  <a:pt x="-2444" y="785045"/>
                  <a:pt x="2616" y="834419"/>
                  <a:pt x="15960" y="881832"/>
                </a:cubicBezTo>
                <a:cubicBezTo>
                  <a:pt x="31744" y="927283"/>
                  <a:pt x="62890" y="965830"/>
                  <a:pt x="104052" y="990884"/>
                </a:cubicBezTo>
                <a:cubicBezTo>
                  <a:pt x="144951" y="1018866"/>
                  <a:pt x="192143" y="1046587"/>
                  <a:pt x="204990" y="1095490"/>
                </a:cubicBezTo>
                <a:cubicBezTo>
                  <a:pt x="217836" y="1144393"/>
                  <a:pt x="222294" y="1155377"/>
                  <a:pt x="233042" y="1157731"/>
                </a:cubicBezTo>
                <a:cubicBezTo>
                  <a:pt x="243791" y="1160084"/>
                  <a:pt x="259260" y="1125564"/>
                  <a:pt x="301733" y="1153284"/>
                </a:cubicBezTo>
                <a:cubicBezTo>
                  <a:pt x="344205" y="1181006"/>
                  <a:pt x="338437" y="1196173"/>
                  <a:pt x="338437" y="1196173"/>
                </a:cubicBezTo>
                <a:cubicBezTo>
                  <a:pt x="338437" y="1196173"/>
                  <a:pt x="312220" y="1273321"/>
                  <a:pt x="303830" y="1311763"/>
                </a:cubicBezTo>
                <a:cubicBezTo>
                  <a:pt x="291613" y="1354678"/>
                  <a:pt x="307002" y="1400652"/>
                  <a:pt x="342632" y="1427614"/>
                </a:cubicBezTo>
                <a:cubicBezTo>
                  <a:pt x="383269" y="1455335"/>
                  <a:pt x="452222" y="1479917"/>
                  <a:pt x="477915" y="1504761"/>
                </a:cubicBezTo>
                <a:cubicBezTo>
                  <a:pt x="506308" y="1527147"/>
                  <a:pt x="525421" y="1559156"/>
                  <a:pt x="531661" y="1594722"/>
                </a:cubicBezTo>
                <a:cubicBezTo>
                  <a:pt x="537953" y="1637349"/>
                  <a:pt x="525631" y="1702728"/>
                  <a:pt x="589340" y="1724172"/>
                </a:cubicBezTo>
                <a:lnTo>
                  <a:pt x="591700" y="1724172"/>
                </a:lnTo>
                <a:cubicBezTo>
                  <a:pt x="597388" y="1710730"/>
                  <a:pt x="603864" y="1697628"/>
                  <a:pt x="611100" y="1684945"/>
                </a:cubicBezTo>
                <a:cubicBezTo>
                  <a:pt x="621326" y="1668731"/>
                  <a:pt x="619752" y="1664285"/>
                  <a:pt x="656195" y="1658794"/>
                </a:cubicBezTo>
                <a:cubicBezTo>
                  <a:pt x="692638" y="1653302"/>
                  <a:pt x="721476" y="1678146"/>
                  <a:pt x="745597" y="1688083"/>
                </a:cubicBezTo>
                <a:cubicBezTo>
                  <a:pt x="769717" y="1698021"/>
                  <a:pt x="771814" y="1685468"/>
                  <a:pt x="771814" y="1676838"/>
                </a:cubicBezTo>
                <a:cubicBezTo>
                  <a:pt x="771814" y="1668208"/>
                  <a:pt x="750840" y="1618520"/>
                  <a:pt x="768930" y="1588184"/>
                </a:cubicBezTo>
                <a:cubicBezTo>
                  <a:pt x="787020" y="1557848"/>
                  <a:pt x="814024" y="1564125"/>
                  <a:pt x="840242" y="1566217"/>
                </a:cubicBezTo>
                <a:cubicBezTo>
                  <a:pt x="828995" y="1547179"/>
                  <a:pt x="828209" y="1523721"/>
                  <a:pt x="838145" y="1503976"/>
                </a:cubicBezTo>
                <a:cubicBezTo>
                  <a:pt x="844201" y="1488207"/>
                  <a:pt x="849209" y="1472046"/>
                  <a:pt x="853089" y="1455597"/>
                </a:cubicBezTo>
                <a:cubicBezTo>
                  <a:pt x="853089" y="1444874"/>
                  <a:pt x="851516" y="1361451"/>
                  <a:pt x="851516" y="1361451"/>
                </a:cubicBezTo>
                <a:cubicBezTo>
                  <a:pt x="849156" y="1340007"/>
                  <a:pt x="853876" y="1335300"/>
                  <a:pt x="880093" y="1309148"/>
                </a:cubicBezTo>
                <a:cubicBezTo>
                  <a:pt x="905917" y="1279361"/>
                  <a:pt x="923299" y="1243272"/>
                  <a:pt x="930431" y="1204542"/>
                </a:cubicBezTo>
              </a:path>
            </a:pathLst>
          </a:custGeom>
          <a:solidFill>
            <a:srgbClr val="DDA617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6" name="Freeform 405">
            <a:extLst>
              <a:ext uri="{FF2B5EF4-FFF2-40B4-BE49-F238E27FC236}">
                <a16:creationId xmlns:a16="http://schemas.microsoft.com/office/drawing/2014/main" id="{B5C61B47-57A8-C0B9-806A-870C9CB9CB7A}"/>
              </a:ext>
            </a:extLst>
          </p:cNvPr>
          <p:cNvSpPr/>
          <p:nvPr/>
        </p:nvSpPr>
        <p:spPr>
          <a:xfrm>
            <a:off x="3152774" y="2474924"/>
            <a:ext cx="490652" cy="524948"/>
          </a:xfrm>
          <a:custGeom>
            <a:avLst/>
            <a:gdLst>
              <a:gd name="connsiteX0" fmla="*/ 1241627 w 1249389"/>
              <a:gd name="connsiteY0" fmla="*/ 444242 h 1335816"/>
              <a:gd name="connsiteX1" fmla="*/ 1152749 w 1249389"/>
              <a:gd name="connsiteY1" fmla="*/ 572384 h 1335816"/>
              <a:gd name="connsiteX2" fmla="*/ 1076980 w 1249389"/>
              <a:gd name="connsiteY2" fmla="*/ 674898 h 1335816"/>
              <a:gd name="connsiteX3" fmla="*/ 1054433 w 1249389"/>
              <a:gd name="connsiteY3" fmla="*/ 638809 h 1335816"/>
              <a:gd name="connsiteX4" fmla="*/ 1123909 w 1249389"/>
              <a:gd name="connsiteY4" fmla="*/ 503083 h 1335816"/>
              <a:gd name="connsiteX5" fmla="*/ 1097692 w 1249389"/>
              <a:gd name="connsiteY5" fmla="*/ 429074 h 1335816"/>
              <a:gd name="connsiteX6" fmla="*/ 1079864 w 1249389"/>
              <a:gd name="connsiteY6" fmla="*/ 432997 h 1335816"/>
              <a:gd name="connsiteX7" fmla="*/ 1070426 w 1249389"/>
              <a:gd name="connsiteY7" fmla="*/ 314269 h 1335816"/>
              <a:gd name="connsiteX8" fmla="*/ 1021137 w 1249389"/>
              <a:gd name="connsiteY8" fmla="*/ 299624 h 1335816"/>
              <a:gd name="connsiteX9" fmla="*/ 954806 w 1249389"/>
              <a:gd name="connsiteY9" fmla="*/ 254643 h 1335816"/>
              <a:gd name="connsiteX10" fmla="*/ 745065 w 1249389"/>
              <a:gd name="connsiteY10" fmla="*/ 204694 h 1335816"/>
              <a:gd name="connsiteX11" fmla="*/ 569669 w 1249389"/>
              <a:gd name="connsiteY11" fmla="*/ 171482 h 1335816"/>
              <a:gd name="connsiteX12" fmla="*/ 517234 w 1249389"/>
              <a:gd name="connsiteY12" fmla="*/ 108456 h 1335816"/>
              <a:gd name="connsiteX13" fmla="*/ 496522 w 1249389"/>
              <a:gd name="connsiteY13" fmla="*/ 113948 h 1335816"/>
              <a:gd name="connsiteX14" fmla="*/ 441727 w 1249389"/>
              <a:gd name="connsiteY14" fmla="*/ 87797 h 1335816"/>
              <a:gd name="connsiteX15" fmla="*/ 406596 w 1249389"/>
              <a:gd name="connsiteY15" fmla="*/ 97473 h 1335816"/>
              <a:gd name="connsiteX16" fmla="*/ 395847 w 1249389"/>
              <a:gd name="connsiteY16" fmla="*/ 54846 h 1335816"/>
              <a:gd name="connsiteX17" fmla="*/ 436484 w 1249389"/>
              <a:gd name="connsiteY17" fmla="*/ 4635 h 1335816"/>
              <a:gd name="connsiteX18" fmla="*/ 359405 w 1249389"/>
              <a:gd name="connsiteY18" fmla="*/ 19802 h 1335816"/>
              <a:gd name="connsiteX19" fmla="*/ 221237 w 1249389"/>
              <a:gd name="connsiteY19" fmla="*/ 77859 h 1335816"/>
              <a:gd name="connsiteX20" fmla="*/ 147303 w 1249389"/>
              <a:gd name="connsiteY20" fmla="*/ 68706 h 1335816"/>
              <a:gd name="connsiteX21" fmla="*/ 207604 w 1249389"/>
              <a:gd name="connsiteY21" fmla="*/ 189 h 1335816"/>
              <a:gd name="connsiteX22" fmla="*/ 203410 w 1249389"/>
              <a:gd name="connsiteY22" fmla="*/ 2543 h 1335816"/>
              <a:gd name="connsiteX23" fmla="*/ 138914 w 1249389"/>
              <a:gd name="connsiteY23" fmla="*/ 67922 h 1335816"/>
              <a:gd name="connsiteX24" fmla="*/ 105094 w 1249389"/>
              <a:gd name="connsiteY24" fmla="*/ 161544 h 1335816"/>
              <a:gd name="connsiteX25" fmla="*/ 110599 w 1249389"/>
              <a:gd name="connsiteY25" fmla="*/ 250459 h 1335816"/>
              <a:gd name="connsiteX26" fmla="*/ 52396 w 1249389"/>
              <a:gd name="connsiteY26" fmla="*/ 323422 h 1335816"/>
              <a:gd name="connsiteX27" fmla="*/ -39 w 1249389"/>
              <a:gd name="connsiteY27" fmla="*/ 401877 h 1335816"/>
              <a:gd name="connsiteX28" fmla="*/ 52396 w 1249389"/>
              <a:gd name="connsiteY28" fmla="*/ 484776 h 1335816"/>
              <a:gd name="connsiteX29" fmla="*/ 33258 w 1249389"/>
              <a:gd name="connsiteY29" fmla="*/ 617627 h 1335816"/>
              <a:gd name="connsiteX30" fmla="*/ 52396 w 1249389"/>
              <a:gd name="connsiteY30" fmla="*/ 704973 h 1335816"/>
              <a:gd name="connsiteX31" fmla="*/ 112172 w 1249389"/>
              <a:gd name="connsiteY31" fmla="*/ 710726 h 1335816"/>
              <a:gd name="connsiteX32" fmla="*/ 185319 w 1249389"/>
              <a:gd name="connsiteY32" fmla="*/ 763029 h 1335816"/>
              <a:gd name="connsiteX33" fmla="*/ 256369 w 1249389"/>
              <a:gd name="connsiteY33" fmla="*/ 861620 h 1335816"/>
              <a:gd name="connsiteX34" fmla="*/ 378543 w 1249389"/>
              <a:gd name="connsiteY34" fmla="*/ 952366 h 1335816"/>
              <a:gd name="connsiteX35" fmla="*/ 385622 w 1249389"/>
              <a:gd name="connsiteY35" fmla="*/ 1058803 h 1335816"/>
              <a:gd name="connsiteX36" fmla="*/ 422851 w 1249389"/>
              <a:gd name="connsiteY36" fmla="*/ 1112675 h 1335816"/>
              <a:gd name="connsiteX37" fmla="*/ 407645 w 1249389"/>
              <a:gd name="connsiteY37" fmla="*/ 1238987 h 1335816"/>
              <a:gd name="connsiteX38" fmla="*/ 502290 w 1249389"/>
              <a:gd name="connsiteY38" fmla="*/ 1311688 h 1335816"/>
              <a:gd name="connsiteX39" fmla="*/ 520118 w 1249389"/>
              <a:gd name="connsiteY39" fmla="*/ 1334178 h 1335816"/>
              <a:gd name="connsiteX40" fmla="*/ 686338 w 1249389"/>
              <a:gd name="connsiteY40" fmla="*/ 1334178 h 1335816"/>
              <a:gd name="connsiteX41" fmla="*/ 1159566 w 1249389"/>
              <a:gd name="connsiteY41" fmla="*/ 1308026 h 1335816"/>
              <a:gd name="connsiteX42" fmla="*/ 1131513 w 1249389"/>
              <a:gd name="connsiteY42" fmla="*/ 1174654 h 1335816"/>
              <a:gd name="connsiteX43" fmla="*/ 1121550 w 1249389"/>
              <a:gd name="connsiteY43" fmla="*/ 1030559 h 1335816"/>
              <a:gd name="connsiteX44" fmla="*/ 1161925 w 1249389"/>
              <a:gd name="connsiteY44" fmla="*/ 942951 h 1335816"/>
              <a:gd name="connsiteX45" fmla="*/ 1142786 w 1249389"/>
              <a:gd name="connsiteY45" fmla="*/ 855605 h 1335816"/>
              <a:gd name="connsiteX46" fmla="*/ 1169004 w 1249389"/>
              <a:gd name="connsiteY46" fmla="*/ 784212 h 1335816"/>
              <a:gd name="connsiteX47" fmla="*/ 1172937 w 1249389"/>
              <a:gd name="connsiteY47" fmla="*/ 644824 h 1335816"/>
              <a:gd name="connsiteX48" fmla="*/ 1243462 w 1249389"/>
              <a:gd name="connsiteY48" fmla="*/ 501252 h 1335816"/>
              <a:gd name="connsiteX49" fmla="*/ 1241627 w 1249389"/>
              <a:gd name="connsiteY49" fmla="*/ 442411 h 13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49389" h="1335816">
                <a:moveTo>
                  <a:pt x="1241627" y="444242"/>
                </a:moveTo>
                <a:cubicBezTo>
                  <a:pt x="1241627" y="444242"/>
                  <a:pt x="1169528" y="548848"/>
                  <a:pt x="1152749" y="572384"/>
                </a:cubicBezTo>
                <a:cubicBezTo>
                  <a:pt x="1129336" y="607872"/>
                  <a:pt x="1104036" y="642078"/>
                  <a:pt x="1076980" y="674898"/>
                </a:cubicBezTo>
                <a:cubicBezTo>
                  <a:pt x="1052860" y="701050"/>
                  <a:pt x="1048403" y="652931"/>
                  <a:pt x="1054433" y="638809"/>
                </a:cubicBezTo>
                <a:cubicBezTo>
                  <a:pt x="1060463" y="624687"/>
                  <a:pt x="1114209" y="527403"/>
                  <a:pt x="1123909" y="503083"/>
                </a:cubicBezTo>
                <a:cubicBezTo>
                  <a:pt x="1095595" y="484776"/>
                  <a:pt x="1097692" y="439535"/>
                  <a:pt x="1097692" y="429074"/>
                </a:cubicBezTo>
                <a:cubicBezTo>
                  <a:pt x="1092108" y="431663"/>
                  <a:pt x="1086025" y="432997"/>
                  <a:pt x="1079864" y="432997"/>
                </a:cubicBezTo>
                <a:cubicBezTo>
                  <a:pt x="1056268" y="435089"/>
                  <a:pt x="1069901" y="333882"/>
                  <a:pt x="1070426" y="314269"/>
                </a:cubicBezTo>
                <a:cubicBezTo>
                  <a:pt x="1055744" y="304750"/>
                  <a:pt x="1038650" y="299650"/>
                  <a:pt x="1021137" y="299624"/>
                </a:cubicBezTo>
                <a:cubicBezTo>
                  <a:pt x="1021137" y="270334"/>
                  <a:pt x="990200" y="258043"/>
                  <a:pt x="954806" y="254643"/>
                </a:cubicBezTo>
                <a:cubicBezTo>
                  <a:pt x="882655" y="249335"/>
                  <a:pt x="811841" y="232467"/>
                  <a:pt x="745065" y="204694"/>
                </a:cubicBezTo>
                <a:cubicBezTo>
                  <a:pt x="690427" y="178804"/>
                  <a:pt x="630022" y="167376"/>
                  <a:pt x="569669" y="171482"/>
                </a:cubicBezTo>
                <a:cubicBezTo>
                  <a:pt x="553992" y="149044"/>
                  <a:pt x="536452" y="127966"/>
                  <a:pt x="517234" y="108456"/>
                </a:cubicBezTo>
                <a:cubicBezTo>
                  <a:pt x="510706" y="111464"/>
                  <a:pt x="503706" y="113321"/>
                  <a:pt x="496522" y="113948"/>
                </a:cubicBezTo>
                <a:cubicBezTo>
                  <a:pt x="481054" y="116302"/>
                  <a:pt x="448544" y="91981"/>
                  <a:pt x="441727" y="87797"/>
                </a:cubicBezTo>
                <a:cubicBezTo>
                  <a:pt x="431713" y="95433"/>
                  <a:pt x="419128" y="98885"/>
                  <a:pt x="406596" y="97473"/>
                </a:cubicBezTo>
                <a:cubicBezTo>
                  <a:pt x="380378" y="97473"/>
                  <a:pt x="389292" y="64783"/>
                  <a:pt x="395847" y="54846"/>
                </a:cubicBezTo>
                <a:cubicBezTo>
                  <a:pt x="402401" y="44909"/>
                  <a:pt x="436484" y="4635"/>
                  <a:pt x="436484" y="4635"/>
                </a:cubicBezTo>
                <a:cubicBezTo>
                  <a:pt x="436484" y="4635"/>
                  <a:pt x="424686" y="-13410"/>
                  <a:pt x="359405" y="19802"/>
                </a:cubicBezTo>
                <a:cubicBezTo>
                  <a:pt x="289666" y="55107"/>
                  <a:pt x="258467" y="74198"/>
                  <a:pt x="221237" y="77859"/>
                </a:cubicBezTo>
                <a:cubicBezTo>
                  <a:pt x="196305" y="83927"/>
                  <a:pt x="169982" y="80683"/>
                  <a:pt x="147303" y="68706"/>
                </a:cubicBezTo>
                <a:cubicBezTo>
                  <a:pt x="161147" y="41064"/>
                  <a:pt x="181911" y="17475"/>
                  <a:pt x="207604" y="189"/>
                </a:cubicBezTo>
                <a:cubicBezTo>
                  <a:pt x="206293" y="1131"/>
                  <a:pt x="204878" y="1915"/>
                  <a:pt x="203410" y="2543"/>
                </a:cubicBezTo>
                <a:cubicBezTo>
                  <a:pt x="179054" y="21320"/>
                  <a:pt x="157346" y="43313"/>
                  <a:pt x="138914" y="67922"/>
                </a:cubicBezTo>
                <a:cubicBezTo>
                  <a:pt x="120431" y="96034"/>
                  <a:pt x="108843" y="128122"/>
                  <a:pt x="105094" y="161544"/>
                </a:cubicBezTo>
                <a:cubicBezTo>
                  <a:pt x="101685" y="187696"/>
                  <a:pt x="112958" y="237645"/>
                  <a:pt x="110599" y="250459"/>
                </a:cubicBezTo>
                <a:cubicBezTo>
                  <a:pt x="96389" y="278493"/>
                  <a:pt x="76595" y="303311"/>
                  <a:pt x="52396" y="323422"/>
                </a:cubicBezTo>
                <a:cubicBezTo>
                  <a:pt x="24344" y="349574"/>
                  <a:pt x="-39" y="380170"/>
                  <a:pt x="-39" y="401877"/>
                </a:cubicBezTo>
                <a:cubicBezTo>
                  <a:pt x="-39" y="423582"/>
                  <a:pt x="45317" y="442673"/>
                  <a:pt x="52396" y="484776"/>
                </a:cubicBezTo>
                <a:cubicBezTo>
                  <a:pt x="35722" y="526959"/>
                  <a:pt x="29167" y="572463"/>
                  <a:pt x="33258" y="617627"/>
                </a:cubicBezTo>
                <a:cubicBezTo>
                  <a:pt x="37190" y="647701"/>
                  <a:pt x="35617" y="685882"/>
                  <a:pt x="52396" y="704973"/>
                </a:cubicBezTo>
                <a:cubicBezTo>
                  <a:pt x="69176" y="724063"/>
                  <a:pt x="87266" y="720925"/>
                  <a:pt x="112172" y="710726"/>
                </a:cubicBezTo>
                <a:cubicBezTo>
                  <a:pt x="127431" y="738237"/>
                  <a:pt x="154304" y="757458"/>
                  <a:pt x="185319" y="763029"/>
                </a:cubicBezTo>
                <a:cubicBezTo>
                  <a:pt x="204720" y="786827"/>
                  <a:pt x="226219" y="841483"/>
                  <a:pt x="256369" y="861620"/>
                </a:cubicBezTo>
                <a:cubicBezTo>
                  <a:pt x="286520" y="881757"/>
                  <a:pt x="369629" y="916538"/>
                  <a:pt x="378543" y="952366"/>
                </a:cubicBezTo>
                <a:cubicBezTo>
                  <a:pt x="384232" y="987539"/>
                  <a:pt x="386618" y="1023184"/>
                  <a:pt x="385622" y="1058803"/>
                </a:cubicBezTo>
                <a:cubicBezTo>
                  <a:pt x="385622" y="1058803"/>
                  <a:pt x="390604" y="1104045"/>
                  <a:pt x="422851" y="1112675"/>
                </a:cubicBezTo>
                <a:cubicBezTo>
                  <a:pt x="403450" y="1172562"/>
                  <a:pt x="396633" y="1204728"/>
                  <a:pt x="407645" y="1238987"/>
                </a:cubicBezTo>
                <a:cubicBezTo>
                  <a:pt x="423690" y="1278501"/>
                  <a:pt x="459896" y="1306300"/>
                  <a:pt x="502290" y="1311688"/>
                </a:cubicBezTo>
                <a:cubicBezTo>
                  <a:pt x="508871" y="1318644"/>
                  <a:pt x="514848" y="1326176"/>
                  <a:pt x="520118" y="1334178"/>
                </a:cubicBezTo>
                <a:cubicBezTo>
                  <a:pt x="556298" y="1335747"/>
                  <a:pt x="618959" y="1336270"/>
                  <a:pt x="686338" y="1334178"/>
                </a:cubicBezTo>
                <a:cubicBezTo>
                  <a:pt x="761058" y="1332347"/>
                  <a:pt x="1041324" y="1315872"/>
                  <a:pt x="1159566" y="1308026"/>
                </a:cubicBezTo>
                <a:cubicBezTo>
                  <a:pt x="1157232" y="1262392"/>
                  <a:pt x="1147767" y="1217385"/>
                  <a:pt x="1131513" y="1174654"/>
                </a:cubicBezTo>
                <a:cubicBezTo>
                  <a:pt x="1113685" y="1128732"/>
                  <a:pt x="1110198" y="1078494"/>
                  <a:pt x="1121550" y="1030559"/>
                </a:cubicBezTo>
                <a:cubicBezTo>
                  <a:pt x="1129101" y="998994"/>
                  <a:pt x="1142812" y="969234"/>
                  <a:pt x="1161925" y="942951"/>
                </a:cubicBezTo>
                <a:cubicBezTo>
                  <a:pt x="1153063" y="914420"/>
                  <a:pt x="1146666" y="885209"/>
                  <a:pt x="1142786" y="855605"/>
                </a:cubicBezTo>
                <a:cubicBezTo>
                  <a:pt x="1141213" y="825270"/>
                  <a:pt x="1161925" y="803302"/>
                  <a:pt x="1169004" y="784212"/>
                </a:cubicBezTo>
                <a:cubicBezTo>
                  <a:pt x="1176083" y="765121"/>
                  <a:pt x="1167431" y="678036"/>
                  <a:pt x="1172937" y="644824"/>
                </a:cubicBezTo>
                <a:cubicBezTo>
                  <a:pt x="1178442" y="611611"/>
                  <a:pt x="1228256" y="528973"/>
                  <a:pt x="1243462" y="501252"/>
                </a:cubicBezTo>
                <a:cubicBezTo>
                  <a:pt x="1251904" y="482397"/>
                  <a:pt x="1251249" y="460717"/>
                  <a:pt x="1241627" y="442411"/>
                </a:cubicBezTo>
              </a:path>
            </a:pathLst>
          </a:custGeom>
          <a:solidFill>
            <a:srgbClr val="DDA617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7" name="Freeform 406">
            <a:extLst>
              <a:ext uri="{FF2B5EF4-FFF2-40B4-BE49-F238E27FC236}">
                <a16:creationId xmlns:a16="http://schemas.microsoft.com/office/drawing/2014/main" id="{3A8DD2E7-3DFD-BE74-524E-65C619B409C8}"/>
              </a:ext>
            </a:extLst>
          </p:cNvPr>
          <p:cNvSpPr/>
          <p:nvPr/>
        </p:nvSpPr>
        <p:spPr>
          <a:xfrm>
            <a:off x="2787678" y="2203068"/>
            <a:ext cx="627543" cy="696575"/>
          </a:xfrm>
          <a:custGeom>
            <a:avLst/>
            <a:gdLst>
              <a:gd name="connsiteX0" fmla="*/ 1592156 w 1597963"/>
              <a:gd name="connsiteY0" fmla="*/ 351480 h 1772550"/>
              <a:gd name="connsiteX1" fmla="*/ 1495413 w 1597963"/>
              <a:gd name="connsiteY1" fmla="*/ 361940 h 1772550"/>
              <a:gd name="connsiteX2" fmla="*/ 1470768 w 1597963"/>
              <a:gd name="connsiteY2" fmla="*/ 341281 h 1772550"/>
              <a:gd name="connsiteX3" fmla="*/ 1332077 w 1597963"/>
              <a:gd name="connsiteY3" fmla="*/ 345726 h 1772550"/>
              <a:gd name="connsiteX4" fmla="*/ 1276233 w 1597963"/>
              <a:gd name="connsiteY4" fmla="*/ 309637 h 1772550"/>
              <a:gd name="connsiteX5" fmla="*/ 1248443 w 1597963"/>
              <a:gd name="connsiteY5" fmla="*/ 330297 h 1772550"/>
              <a:gd name="connsiteX6" fmla="*/ 1209903 w 1597963"/>
              <a:gd name="connsiteY6" fmla="*/ 356449 h 1772550"/>
              <a:gd name="connsiteX7" fmla="*/ 1207019 w 1597963"/>
              <a:gd name="connsiteY7" fmla="*/ 356449 h 1772550"/>
              <a:gd name="connsiteX8" fmla="*/ 1185258 w 1597963"/>
              <a:gd name="connsiteY8" fmla="*/ 361940 h 1772550"/>
              <a:gd name="connsiteX9" fmla="*/ 1113422 w 1597963"/>
              <a:gd name="connsiteY9" fmla="*/ 330297 h 1772550"/>
              <a:gd name="connsiteX10" fmla="*/ 1082223 w 1597963"/>
              <a:gd name="connsiteY10" fmla="*/ 323759 h 1772550"/>
              <a:gd name="connsiteX11" fmla="*/ 1063347 w 1597963"/>
              <a:gd name="connsiteY11" fmla="*/ 281132 h 1772550"/>
              <a:gd name="connsiteX12" fmla="*/ 1063347 w 1597963"/>
              <a:gd name="connsiteY12" fmla="*/ 275118 h 1772550"/>
              <a:gd name="connsiteX13" fmla="*/ 1015893 w 1597963"/>
              <a:gd name="connsiteY13" fmla="*/ 284009 h 1772550"/>
              <a:gd name="connsiteX14" fmla="*/ 1007241 w 1597963"/>
              <a:gd name="connsiteY14" fmla="*/ 284009 h 1772550"/>
              <a:gd name="connsiteX15" fmla="*/ 1003833 w 1597963"/>
              <a:gd name="connsiteY15" fmla="*/ 284009 h 1772550"/>
              <a:gd name="connsiteX16" fmla="*/ 846527 w 1597963"/>
              <a:gd name="connsiteY16" fmla="*/ 205555 h 1772550"/>
              <a:gd name="connsiteX17" fmla="*/ 774691 w 1597963"/>
              <a:gd name="connsiteY17" fmla="*/ 229613 h 1772550"/>
              <a:gd name="connsiteX18" fmla="*/ 694203 w 1597963"/>
              <a:gd name="connsiteY18" fmla="*/ 242167 h 1772550"/>
              <a:gd name="connsiteX19" fmla="*/ 687649 w 1597963"/>
              <a:gd name="connsiteY19" fmla="*/ 211831 h 1772550"/>
              <a:gd name="connsiteX20" fmla="*/ 661431 w 1597963"/>
              <a:gd name="connsiteY20" fmla="*/ 213661 h 1772550"/>
              <a:gd name="connsiteX21" fmla="*/ 627348 w 1597963"/>
              <a:gd name="connsiteY21" fmla="*/ 211308 h 1772550"/>
              <a:gd name="connsiteX22" fmla="*/ 605587 w 1597963"/>
              <a:gd name="connsiteY22" fmla="*/ 211308 h 1772550"/>
              <a:gd name="connsiteX23" fmla="*/ 604014 w 1597963"/>
              <a:gd name="connsiteY23" fmla="*/ 189863 h 1772550"/>
              <a:gd name="connsiteX24" fmla="*/ 561017 w 1597963"/>
              <a:gd name="connsiteY24" fmla="*/ 189863 h 1772550"/>
              <a:gd name="connsiteX25" fmla="*/ 549744 w 1597963"/>
              <a:gd name="connsiteY25" fmla="*/ 189863 h 1772550"/>
              <a:gd name="connsiteX26" fmla="*/ 507534 w 1597963"/>
              <a:gd name="connsiteY26" fmla="*/ 154821 h 1772550"/>
              <a:gd name="connsiteX27" fmla="*/ 477383 w 1597963"/>
              <a:gd name="connsiteY27" fmla="*/ -259 h 1772550"/>
              <a:gd name="connsiteX28" fmla="*/ 429405 w 1597963"/>
              <a:gd name="connsiteY28" fmla="*/ -259 h 1772550"/>
              <a:gd name="connsiteX29" fmla="*/ 419705 w 1597963"/>
              <a:gd name="connsiteY29" fmla="*/ 102256 h 1772550"/>
              <a:gd name="connsiteX30" fmla="*/ 398469 w 1597963"/>
              <a:gd name="connsiteY30" fmla="*/ 102256 h 1772550"/>
              <a:gd name="connsiteX31" fmla="*/ 220451 w 1597963"/>
              <a:gd name="connsiteY31" fmla="*/ 102256 h 1772550"/>
              <a:gd name="connsiteX32" fmla="*/ -39 w 1597963"/>
              <a:gd name="connsiteY32" fmla="*/ 99640 h 1772550"/>
              <a:gd name="connsiteX33" fmla="*/ 13069 w 1597963"/>
              <a:gd name="connsiteY33" fmla="*/ 208693 h 1772550"/>
              <a:gd name="connsiteX34" fmla="*/ 12283 w 1597963"/>
              <a:gd name="connsiteY34" fmla="*/ 356449 h 1772550"/>
              <a:gd name="connsiteX35" fmla="*/ 59213 w 1597963"/>
              <a:gd name="connsiteY35" fmla="*/ 503420 h 1772550"/>
              <a:gd name="connsiteX36" fmla="*/ 76254 w 1597963"/>
              <a:gd name="connsiteY36" fmla="*/ 653268 h 1772550"/>
              <a:gd name="connsiteX37" fmla="*/ 88839 w 1597963"/>
              <a:gd name="connsiteY37" fmla="*/ 818807 h 1772550"/>
              <a:gd name="connsiteX38" fmla="*/ 131311 w 1597963"/>
              <a:gd name="connsiteY38" fmla="*/ 934658 h 1772550"/>
              <a:gd name="connsiteX39" fmla="*/ 132622 w 1597963"/>
              <a:gd name="connsiteY39" fmla="*/ 1031681 h 1772550"/>
              <a:gd name="connsiteX40" fmla="*/ 114270 w 1597963"/>
              <a:gd name="connsiteY40" fmla="*/ 1071954 h 1772550"/>
              <a:gd name="connsiteX41" fmla="*/ 82284 w 1597963"/>
              <a:gd name="connsiteY41" fmla="*/ 1130795 h 1772550"/>
              <a:gd name="connsiteX42" fmla="*/ 131049 w 1597963"/>
              <a:gd name="connsiteY42" fmla="*/ 1197743 h 1772550"/>
              <a:gd name="connsiteX43" fmla="*/ 153071 w 1597963"/>
              <a:gd name="connsiteY43" fmla="*/ 1271752 h 1772550"/>
              <a:gd name="connsiteX44" fmla="*/ 141274 w 1597963"/>
              <a:gd name="connsiteY44" fmla="*/ 1772292 h 1772550"/>
              <a:gd name="connsiteX45" fmla="*/ 298580 w 1597963"/>
              <a:gd name="connsiteY45" fmla="*/ 1772292 h 1772550"/>
              <a:gd name="connsiteX46" fmla="*/ 995706 w 1597963"/>
              <a:gd name="connsiteY46" fmla="*/ 1759477 h 1772550"/>
              <a:gd name="connsiteX47" fmla="*/ 1316085 w 1597963"/>
              <a:gd name="connsiteY47" fmla="*/ 1749278 h 1772550"/>
              <a:gd name="connsiteX48" fmla="*/ 1309005 w 1597963"/>
              <a:gd name="connsiteY48" fmla="*/ 1642842 h 1772550"/>
              <a:gd name="connsiteX49" fmla="*/ 1186831 w 1597963"/>
              <a:gd name="connsiteY49" fmla="*/ 1552096 h 1772550"/>
              <a:gd name="connsiteX50" fmla="*/ 1115782 w 1597963"/>
              <a:gd name="connsiteY50" fmla="*/ 1453505 h 1772550"/>
              <a:gd name="connsiteX51" fmla="*/ 1042634 w 1597963"/>
              <a:gd name="connsiteY51" fmla="*/ 1401202 h 1772550"/>
              <a:gd name="connsiteX52" fmla="*/ 982858 w 1597963"/>
              <a:gd name="connsiteY52" fmla="*/ 1395449 h 1772550"/>
              <a:gd name="connsiteX53" fmla="*/ 963720 w 1597963"/>
              <a:gd name="connsiteY53" fmla="*/ 1308103 h 1772550"/>
              <a:gd name="connsiteX54" fmla="*/ 982858 w 1597963"/>
              <a:gd name="connsiteY54" fmla="*/ 1175252 h 1772550"/>
              <a:gd name="connsiteX55" fmla="*/ 930423 w 1597963"/>
              <a:gd name="connsiteY55" fmla="*/ 1092353 h 1772550"/>
              <a:gd name="connsiteX56" fmla="*/ 982858 w 1597963"/>
              <a:gd name="connsiteY56" fmla="*/ 1013898 h 1772550"/>
              <a:gd name="connsiteX57" fmla="*/ 1041061 w 1597963"/>
              <a:gd name="connsiteY57" fmla="*/ 940935 h 1772550"/>
              <a:gd name="connsiteX58" fmla="*/ 1035556 w 1597963"/>
              <a:gd name="connsiteY58" fmla="*/ 852020 h 1772550"/>
              <a:gd name="connsiteX59" fmla="*/ 1067279 w 1597963"/>
              <a:gd name="connsiteY59" fmla="*/ 758135 h 1772550"/>
              <a:gd name="connsiteX60" fmla="*/ 1131775 w 1597963"/>
              <a:gd name="connsiteY60" fmla="*/ 692757 h 1772550"/>
              <a:gd name="connsiteX61" fmla="*/ 1135969 w 1597963"/>
              <a:gd name="connsiteY61" fmla="*/ 690403 h 1772550"/>
              <a:gd name="connsiteX62" fmla="*/ 1204660 w 1597963"/>
              <a:gd name="connsiteY62" fmla="*/ 638100 h 1772550"/>
              <a:gd name="connsiteX63" fmla="*/ 1257095 w 1597963"/>
              <a:gd name="connsiteY63" fmla="*/ 557292 h 1772550"/>
              <a:gd name="connsiteX64" fmla="*/ 1260503 w 1597963"/>
              <a:gd name="connsiteY64" fmla="*/ 550754 h 1772550"/>
              <a:gd name="connsiteX65" fmla="*/ 1277545 w 1597963"/>
              <a:gd name="connsiteY65" fmla="*/ 526172 h 1772550"/>
              <a:gd name="connsiteX66" fmla="*/ 1336534 w 1597963"/>
              <a:gd name="connsiteY66" fmla="*/ 477268 h 1772550"/>
              <a:gd name="connsiteX67" fmla="*/ 1352003 w 1597963"/>
              <a:gd name="connsiteY67" fmla="*/ 467592 h 1772550"/>
              <a:gd name="connsiteX68" fmla="*/ 1356198 w 1597963"/>
              <a:gd name="connsiteY68" fmla="*/ 465501 h 1772550"/>
              <a:gd name="connsiteX69" fmla="*/ 1412303 w 1597963"/>
              <a:gd name="connsiteY69" fmla="*/ 439349 h 1772550"/>
              <a:gd name="connsiteX70" fmla="*/ 1420693 w 1597963"/>
              <a:gd name="connsiteY70" fmla="*/ 435949 h 1772550"/>
              <a:gd name="connsiteX71" fmla="*/ 1444813 w 1597963"/>
              <a:gd name="connsiteY71" fmla="*/ 426534 h 1772550"/>
              <a:gd name="connsiteX72" fmla="*/ 1597924 w 1597963"/>
              <a:gd name="connsiteY72" fmla="*/ 349649 h 1772550"/>
              <a:gd name="connsiteX73" fmla="*/ 1592680 w 1597963"/>
              <a:gd name="connsiteY73" fmla="*/ 347557 h 177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597963" h="1772550">
                <a:moveTo>
                  <a:pt x="1592156" y="351480"/>
                </a:moveTo>
                <a:cubicBezTo>
                  <a:pt x="1559541" y="348629"/>
                  <a:pt x="1526664" y="352186"/>
                  <a:pt x="1495413" y="361940"/>
                </a:cubicBezTo>
                <a:cubicBezTo>
                  <a:pt x="1483615" y="366124"/>
                  <a:pt x="1482828" y="358018"/>
                  <a:pt x="1470768" y="341281"/>
                </a:cubicBezTo>
                <a:cubicBezTo>
                  <a:pt x="1458709" y="324544"/>
                  <a:pt x="1371141" y="336573"/>
                  <a:pt x="1332077" y="345726"/>
                </a:cubicBezTo>
                <a:cubicBezTo>
                  <a:pt x="1313987" y="305715"/>
                  <a:pt x="1289867" y="302576"/>
                  <a:pt x="1276233" y="309637"/>
                </a:cubicBezTo>
                <a:cubicBezTo>
                  <a:pt x="1270990" y="312514"/>
                  <a:pt x="1260765" y="320883"/>
                  <a:pt x="1248443" y="330297"/>
                </a:cubicBezTo>
                <a:cubicBezTo>
                  <a:pt x="1237642" y="341699"/>
                  <a:pt x="1224506" y="350617"/>
                  <a:pt x="1209903" y="356449"/>
                </a:cubicBezTo>
                <a:lnTo>
                  <a:pt x="1207019" y="356449"/>
                </a:lnTo>
                <a:cubicBezTo>
                  <a:pt x="1200229" y="359770"/>
                  <a:pt x="1192810" y="361626"/>
                  <a:pt x="1185258" y="361940"/>
                </a:cubicBezTo>
                <a:cubicBezTo>
                  <a:pt x="1158779" y="358410"/>
                  <a:pt x="1133872" y="347426"/>
                  <a:pt x="1113422" y="330297"/>
                </a:cubicBezTo>
                <a:cubicBezTo>
                  <a:pt x="1102751" y="329748"/>
                  <a:pt x="1092213" y="327551"/>
                  <a:pt x="1082223" y="323759"/>
                </a:cubicBezTo>
                <a:cubicBezTo>
                  <a:pt x="1063609" y="318528"/>
                  <a:pt x="1062560" y="293161"/>
                  <a:pt x="1063347" y="281132"/>
                </a:cubicBezTo>
                <a:cubicBezTo>
                  <a:pt x="1063163" y="279118"/>
                  <a:pt x="1063163" y="277131"/>
                  <a:pt x="1063347" y="275118"/>
                </a:cubicBezTo>
                <a:cubicBezTo>
                  <a:pt x="1063347" y="277471"/>
                  <a:pt x="1057579" y="286363"/>
                  <a:pt x="1015893" y="284009"/>
                </a:cubicBezTo>
                <a:lnTo>
                  <a:pt x="1007241" y="284009"/>
                </a:lnTo>
                <a:lnTo>
                  <a:pt x="1003833" y="284009"/>
                </a:lnTo>
                <a:cubicBezTo>
                  <a:pt x="972634" y="284009"/>
                  <a:pt x="893195" y="211569"/>
                  <a:pt x="846527" y="205555"/>
                </a:cubicBezTo>
                <a:cubicBezTo>
                  <a:pt x="820887" y="207149"/>
                  <a:pt x="796111" y="215440"/>
                  <a:pt x="774691" y="229613"/>
                </a:cubicBezTo>
                <a:cubicBezTo>
                  <a:pt x="748788" y="238374"/>
                  <a:pt x="721548" y="242611"/>
                  <a:pt x="694203" y="242167"/>
                </a:cubicBezTo>
                <a:cubicBezTo>
                  <a:pt x="688435" y="242167"/>
                  <a:pt x="687910" y="220722"/>
                  <a:pt x="687649" y="211831"/>
                </a:cubicBezTo>
                <a:lnTo>
                  <a:pt x="661431" y="213661"/>
                </a:lnTo>
                <a:cubicBezTo>
                  <a:pt x="650027" y="214786"/>
                  <a:pt x="638491" y="213975"/>
                  <a:pt x="627348" y="211308"/>
                </a:cubicBezTo>
                <a:cubicBezTo>
                  <a:pt x="620112" y="211726"/>
                  <a:pt x="612824" y="211726"/>
                  <a:pt x="605587" y="211308"/>
                </a:cubicBezTo>
                <a:cubicBezTo>
                  <a:pt x="596935" y="209739"/>
                  <a:pt x="604014" y="189863"/>
                  <a:pt x="604014" y="189863"/>
                </a:cubicBezTo>
                <a:cubicBezTo>
                  <a:pt x="589778" y="192217"/>
                  <a:pt x="575253" y="192217"/>
                  <a:pt x="561017" y="189863"/>
                </a:cubicBezTo>
                <a:lnTo>
                  <a:pt x="549744" y="189863"/>
                </a:lnTo>
                <a:cubicBezTo>
                  <a:pt x="529635" y="188321"/>
                  <a:pt x="512699" y="174251"/>
                  <a:pt x="507534" y="154821"/>
                </a:cubicBezTo>
                <a:cubicBezTo>
                  <a:pt x="500455" y="134161"/>
                  <a:pt x="477383" y="-259"/>
                  <a:pt x="477383" y="-259"/>
                </a:cubicBezTo>
                <a:lnTo>
                  <a:pt x="429405" y="-259"/>
                </a:lnTo>
                <a:lnTo>
                  <a:pt x="419705" y="102256"/>
                </a:lnTo>
                <a:lnTo>
                  <a:pt x="398469" y="102256"/>
                </a:lnTo>
                <a:cubicBezTo>
                  <a:pt x="353374" y="102256"/>
                  <a:pt x="250077" y="102256"/>
                  <a:pt x="220451" y="102256"/>
                </a:cubicBezTo>
                <a:cubicBezTo>
                  <a:pt x="182173" y="102256"/>
                  <a:pt x="-39" y="99640"/>
                  <a:pt x="-39" y="99640"/>
                </a:cubicBezTo>
                <a:cubicBezTo>
                  <a:pt x="8901" y="135311"/>
                  <a:pt x="13306" y="171950"/>
                  <a:pt x="13069" y="208693"/>
                </a:cubicBezTo>
                <a:cubicBezTo>
                  <a:pt x="9792" y="257883"/>
                  <a:pt x="9530" y="307232"/>
                  <a:pt x="12283" y="356449"/>
                </a:cubicBezTo>
                <a:cubicBezTo>
                  <a:pt x="16740" y="390707"/>
                  <a:pt x="52920" y="472039"/>
                  <a:pt x="59213" y="503420"/>
                </a:cubicBezTo>
                <a:cubicBezTo>
                  <a:pt x="68336" y="552925"/>
                  <a:pt x="74051" y="602979"/>
                  <a:pt x="76254" y="653268"/>
                </a:cubicBezTo>
                <a:cubicBezTo>
                  <a:pt x="76254" y="690927"/>
                  <a:pt x="84381" y="770427"/>
                  <a:pt x="88839" y="818807"/>
                </a:cubicBezTo>
                <a:cubicBezTo>
                  <a:pt x="94711" y="859970"/>
                  <a:pt x="109184" y="899432"/>
                  <a:pt x="131311" y="934658"/>
                </a:cubicBezTo>
                <a:cubicBezTo>
                  <a:pt x="148352" y="967348"/>
                  <a:pt x="132622" y="1031681"/>
                  <a:pt x="132622" y="1031681"/>
                </a:cubicBezTo>
                <a:cubicBezTo>
                  <a:pt x="129869" y="1046377"/>
                  <a:pt x="123577" y="1060212"/>
                  <a:pt x="114270" y="1071954"/>
                </a:cubicBezTo>
                <a:cubicBezTo>
                  <a:pt x="100899" y="1085291"/>
                  <a:pt x="78876" y="1108827"/>
                  <a:pt x="82284" y="1130795"/>
                </a:cubicBezTo>
                <a:cubicBezTo>
                  <a:pt x="85692" y="1152763"/>
                  <a:pt x="119250" y="1181006"/>
                  <a:pt x="131049" y="1197743"/>
                </a:cubicBezTo>
                <a:cubicBezTo>
                  <a:pt x="142847" y="1214480"/>
                  <a:pt x="151236" y="1207942"/>
                  <a:pt x="153071" y="1271752"/>
                </a:cubicBezTo>
                <a:cubicBezTo>
                  <a:pt x="154907" y="1335561"/>
                  <a:pt x="141274" y="1772292"/>
                  <a:pt x="141274" y="1772292"/>
                </a:cubicBezTo>
                <a:cubicBezTo>
                  <a:pt x="141274" y="1772292"/>
                  <a:pt x="219927" y="1772292"/>
                  <a:pt x="298580" y="1772292"/>
                </a:cubicBezTo>
                <a:cubicBezTo>
                  <a:pt x="377232" y="1772292"/>
                  <a:pt x="995706" y="1759477"/>
                  <a:pt x="995706" y="1759477"/>
                </a:cubicBezTo>
                <a:cubicBezTo>
                  <a:pt x="1096643" y="1759477"/>
                  <a:pt x="1316085" y="1749278"/>
                  <a:pt x="1316085" y="1749278"/>
                </a:cubicBezTo>
                <a:cubicBezTo>
                  <a:pt x="1317081" y="1713660"/>
                  <a:pt x="1314695" y="1678015"/>
                  <a:pt x="1309005" y="1642842"/>
                </a:cubicBezTo>
                <a:cubicBezTo>
                  <a:pt x="1300092" y="1607014"/>
                  <a:pt x="1217244" y="1571971"/>
                  <a:pt x="1186831" y="1552096"/>
                </a:cubicBezTo>
                <a:cubicBezTo>
                  <a:pt x="1156420" y="1532220"/>
                  <a:pt x="1134396" y="1477302"/>
                  <a:pt x="1115782" y="1453505"/>
                </a:cubicBezTo>
                <a:cubicBezTo>
                  <a:pt x="1084767" y="1447934"/>
                  <a:pt x="1057893" y="1428713"/>
                  <a:pt x="1042634" y="1401202"/>
                </a:cubicBezTo>
                <a:cubicBezTo>
                  <a:pt x="1017728" y="1411401"/>
                  <a:pt x="999638" y="1414539"/>
                  <a:pt x="982858" y="1395449"/>
                </a:cubicBezTo>
                <a:cubicBezTo>
                  <a:pt x="966080" y="1376358"/>
                  <a:pt x="967652" y="1338177"/>
                  <a:pt x="963720" y="1308103"/>
                </a:cubicBezTo>
                <a:cubicBezTo>
                  <a:pt x="959630" y="1262938"/>
                  <a:pt x="966184" y="1217435"/>
                  <a:pt x="982858" y="1175252"/>
                </a:cubicBezTo>
                <a:cubicBezTo>
                  <a:pt x="975517" y="1133149"/>
                  <a:pt x="930423" y="1114842"/>
                  <a:pt x="930423" y="1092353"/>
                </a:cubicBezTo>
                <a:cubicBezTo>
                  <a:pt x="930423" y="1069862"/>
                  <a:pt x="955068" y="1040050"/>
                  <a:pt x="982858" y="1013898"/>
                </a:cubicBezTo>
                <a:cubicBezTo>
                  <a:pt x="1007057" y="993787"/>
                  <a:pt x="1026852" y="968969"/>
                  <a:pt x="1041061" y="940935"/>
                </a:cubicBezTo>
                <a:cubicBezTo>
                  <a:pt x="1043421" y="928120"/>
                  <a:pt x="1032148" y="878956"/>
                  <a:pt x="1035556" y="852020"/>
                </a:cubicBezTo>
                <a:cubicBezTo>
                  <a:pt x="1038624" y="818676"/>
                  <a:pt x="1049504" y="786537"/>
                  <a:pt x="1067279" y="758135"/>
                </a:cubicBezTo>
                <a:cubicBezTo>
                  <a:pt x="1085710" y="733527"/>
                  <a:pt x="1107418" y="711534"/>
                  <a:pt x="1131775" y="692757"/>
                </a:cubicBezTo>
                <a:cubicBezTo>
                  <a:pt x="1133243" y="692129"/>
                  <a:pt x="1134659" y="691345"/>
                  <a:pt x="1135969" y="690403"/>
                </a:cubicBezTo>
                <a:cubicBezTo>
                  <a:pt x="1165071" y="666867"/>
                  <a:pt x="1195484" y="646469"/>
                  <a:pt x="1204660" y="638100"/>
                </a:cubicBezTo>
                <a:cubicBezTo>
                  <a:pt x="1225319" y="613361"/>
                  <a:pt x="1242937" y="586242"/>
                  <a:pt x="1257095" y="557292"/>
                </a:cubicBezTo>
                <a:cubicBezTo>
                  <a:pt x="1258065" y="555043"/>
                  <a:pt x="1259219" y="552847"/>
                  <a:pt x="1260503" y="550754"/>
                </a:cubicBezTo>
                <a:cubicBezTo>
                  <a:pt x="1265170" y="541915"/>
                  <a:pt x="1270886" y="533651"/>
                  <a:pt x="1277545" y="526172"/>
                </a:cubicBezTo>
                <a:cubicBezTo>
                  <a:pt x="1295058" y="507473"/>
                  <a:pt x="1314878" y="491024"/>
                  <a:pt x="1336534" y="477268"/>
                </a:cubicBezTo>
                <a:cubicBezTo>
                  <a:pt x="1341777" y="473608"/>
                  <a:pt x="1347021" y="470469"/>
                  <a:pt x="1352003" y="467592"/>
                </a:cubicBezTo>
                <a:lnTo>
                  <a:pt x="1356198" y="465501"/>
                </a:lnTo>
                <a:cubicBezTo>
                  <a:pt x="1374130" y="455223"/>
                  <a:pt x="1392902" y="446462"/>
                  <a:pt x="1412303" y="439349"/>
                </a:cubicBezTo>
                <a:lnTo>
                  <a:pt x="1420693" y="435949"/>
                </a:lnTo>
                <a:lnTo>
                  <a:pt x="1444813" y="426534"/>
                </a:lnTo>
                <a:cubicBezTo>
                  <a:pt x="1497589" y="404541"/>
                  <a:pt x="1548766" y="378834"/>
                  <a:pt x="1597924" y="349649"/>
                </a:cubicBezTo>
                <a:lnTo>
                  <a:pt x="1592680" y="347557"/>
                </a:lnTo>
              </a:path>
            </a:pathLst>
          </a:custGeom>
          <a:solidFill>
            <a:srgbClr val="DDA617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8" name="Freeform 407">
            <a:extLst>
              <a:ext uri="{FF2B5EF4-FFF2-40B4-BE49-F238E27FC236}">
                <a16:creationId xmlns:a16="http://schemas.microsoft.com/office/drawing/2014/main" id="{0F060AF5-2A25-067A-9C83-BA0D4F111CD5}"/>
              </a:ext>
            </a:extLst>
          </p:cNvPr>
          <p:cNvSpPr/>
          <p:nvPr/>
        </p:nvSpPr>
        <p:spPr>
          <a:xfrm>
            <a:off x="2833701" y="2891319"/>
            <a:ext cx="571480" cy="381071"/>
          </a:xfrm>
          <a:custGeom>
            <a:avLst/>
            <a:gdLst>
              <a:gd name="connsiteX0" fmla="*/ 1427247 w 1455206"/>
              <a:gd name="connsiteY0" fmla="*/ 398291 h 969698"/>
              <a:gd name="connsiteX1" fmla="*/ 1390543 w 1455206"/>
              <a:gd name="connsiteY1" fmla="*/ 333958 h 969698"/>
              <a:gd name="connsiteX2" fmla="*/ 1358557 w 1455206"/>
              <a:gd name="connsiteY2" fmla="*/ 312775 h 969698"/>
              <a:gd name="connsiteX3" fmla="*/ 1315560 w 1455206"/>
              <a:gd name="connsiteY3" fmla="*/ 252627 h 969698"/>
              <a:gd name="connsiteX4" fmla="*/ 1220915 w 1455206"/>
              <a:gd name="connsiteY4" fmla="*/ 179926 h 969698"/>
              <a:gd name="connsiteX5" fmla="*/ 1236121 w 1455206"/>
              <a:gd name="connsiteY5" fmla="*/ 53614 h 969698"/>
              <a:gd name="connsiteX6" fmla="*/ 1198892 w 1455206"/>
              <a:gd name="connsiteY6" fmla="*/ -259 h 969698"/>
              <a:gd name="connsiteX7" fmla="*/ 878513 w 1455206"/>
              <a:gd name="connsiteY7" fmla="*/ 9941 h 969698"/>
              <a:gd name="connsiteX8" fmla="*/ 181387 w 1455206"/>
              <a:gd name="connsiteY8" fmla="*/ 22755 h 969698"/>
              <a:gd name="connsiteX9" fmla="*/ 24081 w 1455206"/>
              <a:gd name="connsiteY9" fmla="*/ 22755 h 969698"/>
              <a:gd name="connsiteX10" fmla="*/ -39 w 1455206"/>
              <a:gd name="connsiteY10" fmla="*/ 22755 h 969698"/>
              <a:gd name="connsiteX11" fmla="*/ 31684 w 1455206"/>
              <a:gd name="connsiteY11" fmla="*/ 116639 h 969698"/>
              <a:gd name="connsiteX12" fmla="*/ 1534 w 1455206"/>
              <a:gd name="connsiteY12" fmla="*/ 271194 h 969698"/>
              <a:gd name="connsiteX13" fmla="*/ 38501 w 1455206"/>
              <a:gd name="connsiteY13" fmla="*/ 339711 h 969698"/>
              <a:gd name="connsiteX14" fmla="*/ 102734 w 1455206"/>
              <a:gd name="connsiteY14" fmla="*/ 486422 h 969698"/>
              <a:gd name="connsiteX15" fmla="*/ 122659 w 1455206"/>
              <a:gd name="connsiteY15" fmla="*/ 597566 h 969698"/>
              <a:gd name="connsiteX16" fmla="*/ 164870 w 1455206"/>
              <a:gd name="connsiteY16" fmla="*/ 740614 h 969698"/>
              <a:gd name="connsiteX17" fmla="*/ 184270 w 1455206"/>
              <a:gd name="connsiteY17" fmla="*/ 919491 h 969698"/>
              <a:gd name="connsiteX18" fmla="*/ 755814 w 1455206"/>
              <a:gd name="connsiteY18" fmla="*/ 898831 h 969698"/>
              <a:gd name="connsiteX19" fmla="*/ 1122860 w 1455206"/>
              <a:gd name="connsiteY19" fmla="*/ 896739 h 969698"/>
              <a:gd name="connsiteX20" fmla="*/ 1185258 w 1455206"/>
              <a:gd name="connsiteY20" fmla="*/ 969440 h 969698"/>
              <a:gd name="connsiteX21" fmla="*/ 1217506 w 1455206"/>
              <a:gd name="connsiteY21" fmla="*/ 881832 h 969698"/>
              <a:gd name="connsiteX22" fmla="*/ 1249754 w 1455206"/>
              <a:gd name="connsiteY22" fmla="*/ 869018 h 969698"/>
              <a:gd name="connsiteX23" fmla="*/ 1247656 w 1455206"/>
              <a:gd name="connsiteY23" fmla="*/ 838944 h 969698"/>
              <a:gd name="connsiteX24" fmla="*/ 1282001 w 1455206"/>
              <a:gd name="connsiteY24" fmla="*/ 786641 h 969698"/>
              <a:gd name="connsiteX25" fmla="*/ 1277545 w 1455206"/>
              <a:gd name="connsiteY25" fmla="*/ 716032 h 969698"/>
              <a:gd name="connsiteX26" fmla="*/ 1260503 w 1455206"/>
              <a:gd name="connsiteY26" fmla="*/ 662422 h 969698"/>
              <a:gd name="connsiteX27" fmla="*/ 1352789 w 1455206"/>
              <a:gd name="connsiteY27" fmla="*/ 610119 h 969698"/>
              <a:gd name="connsiteX28" fmla="*/ 1442978 w 1455206"/>
              <a:gd name="connsiteY28" fmla="*/ 520157 h 969698"/>
              <a:gd name="connsiteX29" fmla="*/ 1425937 w 1455206"/>
              <a:gd name="connsiteY29" fmla="*/ 400122 h 96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455206" h="969698">
                <a:moveTo>
                  <a:pt x="1427247" y="398291"/>
                </a:moveTo>
                <a:cubicBezTo>
                  <a:pt x="1409603" y="380403"/>
                  <a:pt x="1396939" y="358227"/>
                  <a:pt x="1390543" y="333958"/>
                </a:cubicBezTo>
                <a:cubicBezTo>
                  <a:pt x="1382153" y="314868"/>
                  <a:pt x="1369044" y="316959"/>
                  <a:pt x="1358557" y="312775"/>
                </a:cubicBezTo>
                <a:cubicBezTo>
                  <a:pt x="1348070" y="308592"/>
                  <a:pt x="1345448" y="284794"/>
                  <a:pt x="1315560" y="252627"/>
                </a:cubicBezTo>
                <a:cubicBezTo>
                  <a:pt x="1273166" y="247240"/>
                  <a:pt x="1236960" y="219440"/>
                  <a:pt x="1220915" y="179926"/>
                </a:cubicBezTo>
                <a:cubicBezTo>
                  <a:pt x="1210165" y="145667"/>
                  <a:pt x="1216720" y="113501"/>
                  <a:pt x="1236121" y="53614"/>
                </a:cubicBezTo>
                <a:cubicBezTo>
                  <a:pt x="1203873" y="44984"/>
                  <a:pt x="1198892" y="-259"/>
                  <a:pt x="1198892" y="-259"/>
                </a:cubicBezTo>
                <a:cubicBezTo>
                  <a:pt x="1198892" y="-259"/>
                  <a:pt x="979450" y="9156"/>
                  <a:pt x="878513" y="9941"/>
                </a:cubicBezTo>
                <a:cubicBezTo>
                  <a:pt x="878513" y="9941"/>
                  <a:pt x="260301" y="22755"/>
                  <a:pt x="181387" y="22755"/>
                </a:cubicBezTo>
                <a:cubicBezTo>
                  <a:pt x="102472" y="22755"/>
                  <a:pt x="24081" y="22755"/>
                  <a:pt x="24081" y="22755"/>
                </a:cubicBezTo>
                <a:lnTo>
                  <a:pt x="-39" y="22755"/>
                </a:lnTo>
                <a:cubicBezTo>
                  <a:pt x="92" y="56648"/>
                  <a:pt x="11234" y="89573"/>
                  <a:pt x="31684" y="116639"/>
                </a:cubicBezTo>
                <a:cubicBezTo>
                  <a:pt x="35355" y="161881"/>
                  <a:pt x="18313" y="249489"/>
                  <a:pt x="1534" y="271194"/>
                </a:cubicBezTo>
                <a:cubicBezTo>
                  <a:pt x="16347" y="292612"/>
                  <a:pt x="28747" y="315574"/>
                  <a:pt x="38501" y="339711"/>
                </a:cubicBezTo>
                <a:cubicBezTo>
                  <a:pt x="56853" y="418166"/>
                  <a:pt x="72059" y="458963"/>
                  <a:pt x="102734" y="486422"/>
                </a:cubicBezTo>
                <a:cubicBezTo>
                  <a:pt x="99562" y="524576"/>
                  <a:pt x="106430" y="562889"/>
                  <a:pt x="122659" y="597566"/>
                </a:cubicBezTo>
                <a:cubicBezTo>
                  <a:pt x="142663" y="643304"/>
                  <a:pt x="156847" y="691371"/>
                  <a:pt x="164870" y="740614"/>
                </a:cubicBezTo>
                <a:cubicBezTo>
                  <a:pt x="173521" y="792917"/>
                  <a:pt x="164870" y="855419"/>
                  <a:pt x="184270" y="919491"/>
                </a:cubicBezTo>
                <a:cubicBezTo>
                  <a:pt x="348393" y="914784"/>
                  <a:pt x="611093" y="903015"/>
                  <a:pt x="755814" y="898831"/>
                </a:cubicBezTo>
                <a:cubicBezTo>
                  <a:pt x="908663" y="894646"/>
                  <a:pt x="1122860" y="896739"/>
                  <a:pt x="1122860" y="896739"/>
                </a:cubicBezTo>
                <a:cubicBezTo>
                  <a:pt x="1122860" y="896739"/>
                  <a:pt x="1159566" y="941720"/>
                  <a:pt x="1185258" y="969440"/>
                </a:cubicBezTo>
                <a:cubicBezTo>
                  <a:pt x="1202562" y="954534"/>
                  <a:pt x="1204397" y="903277"/>
                  <a:pt x="1217506" y="881832"/>
                </a:cubicBezTo>
                <a:cubicBezTo>
                  <a:pt x="1223484" y="870064"/>
                  <a:pt x="1237301" y="864572"/>
                  <a:pt x="1249754" y="869018"/>
                </a:cubicBezTo>
                <a:cubicBezTo>
                  <a:pt x="1247106" y="859212"/>
                  <a:pt x="1246398" y="849012"/>
                  <a:pt x="1247656" y="838944"/>
                </a:cubicBezTo>
                <a:cubicBezTo>
                  <a:pt x="1249754" y="824038"/>
                  <a:pt x="1273874" y="804685"/>
                  <a:pt x="1282001" y="786641"/>
                </a:cubicBezTo>
                <a:cubicBezTo>
                  <a:pt x="1290182" y="763471"/>
                  <a:pt x="1288582" y="737999"/>
                  <a:pt x="1277545" y="716032"/>
                </a:cubicBezTo>
                <a:cubicBezTo>
                  <a:pt x="1266166" y="700498"/>
                  <a:pt x="1260188" y="681669"/>
                  <a:pt x="1260503" y="662422"/>
                </a:cubicBezTo>
                <a:cubicBezTo>
                  <a:pt x="1262601" y="643069"/>
                  <a:pt x="1301140" y="621624"/>
                  <a:pt x="1352789" y="610119"/>
                </a:cubicBezTo>
                <a:cubicBezTo>
                  <a:pt x="1404438" y="598612"/>
                  <a:pt x="1421479" y="567230"/>
                  <a:pt x="1442978" y="520157"/>
                </a:cubicBezTo>
                <a:cubicBezTo>
                  <a:pt x="1464161" y="480720"/>
                  <a:pt x="1457266" y="432131"/>
                  <a:pt x="1425937" y="400122"/>
                </a:cubicBezTo>
              </a:path>
            </a:pathLst>
          </a:custGeom>
          <a:solidFill>
            <a:srgbClr val="4D4A4A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9" name="Freeform 408">
            <a:extLst>
              <a:ext uri="{FF2B5EF4-FFF2-40B4-BE49-F238E27FC236}">
                <a16:creationId xmlns:a16="http://schemas.microsoft.com/office/drawing/2014/main" id="{2B891324-607F-ACF3-51BE-87640B35972E}"/>
              </a:ext>
            </a:extLst>
          </p:cNvPr>
          <p:cNvSpPr/>
          <p:nvPr/>
        </p:nvSpPr>
        <p:spPr>
          <a:xfrm>
            <a:off x="2902066" y="3226656"/>
            <a:ext cx="639593" cy="558143"/>
          </a:xfrm>
          <a:custGeom>
            <a:avLst/>
            <a:gdLst>
              <a:gd name="connsiteX0" fmla="*/ 1600807 w 1628649"/>
              <a:gd name="connsiteY0" fmla="*/ 1103598 h 1420288"/>
              <a:gd name="connsiteX1" fmla="*/ 1543128 w 1628649"/>
              <a:gd name="connsiteY1" fmla="*/ 974147 h 1420288"/>
              <a:gd name="connsiteX2" fmla="*/ 1489383 w 1628649"/>
              <a:gd name="connsiteY2" fmla="*/ 884186 h 1420288"/>
              <a:gd name="connsiteX3" fmla="*/ 1354100 w 1628649"/>
              <a:gd name="connsiteY3" fmla="*/ 807039 h 1420288"/>
              <a:gd name="connsiteX4" fmla="*/ 1315297 w 1628649"/>
              <a:gd name="connsiteY4" fmla="*/ 691188 h 1420288"/>
              <a:gd name="connsiteX5" fmla="*/ 1349905 w 1628649"/>
              <a:gd name="connsiteY5" fmla="*/ 575598 h 1420288"/>
              <a:gd name="connsiteX6" fmla="*/ 1313200 w 1628649"/>
              <a:gd name="connsiteY6" fmla="*/ 532709 h 1420288"/>
              <a:gd name="connsiteX7" fmla="*/ 1244510 w 1628649"/>
              <a:gd name="connsiteY7" fmla="*/ 537156 h 1420288"/>
              <a:gd name="connsiteX8" fmla="*/ 1216457 w 1628649"/>
              <a:gd name="connsiteY8" fmla="*/ 474915 h 1420288"/>
              <a:gd name="connsiteX9" fmla="*/ 1115519 w 1628649"/>
              <a:gd name="connsiteY9" fmla="*/ 370309 h 1420288"/>
              <a:gd name="connsiteX10" fmla="*/ 1027428 w 1628649"/>
              <a:gd name="connsiteY10" fmla="*/ 261257 h 1420288"/>
              <a:gd name="connsiteX11" fmla="*/ 1012484 w 1628649"/>
              <a:gd name="connsiteY11" fmla="*/ 115332 h 1420288"/>
              <a:gd name="connsiteX12" fmla="*/ 950086 w 1628649"/>
              <a:gd name="connsiteY12" fmla="*/ 42630 h 1420288"/>
              <a:gd name="connsiteX13" fmla="*/ 583040 w 1628649"/>
              <a:gd name="connsiteY13" fmla="*/ 44722 h 1420288"/>
              <a:gd name="connsiteX14" fmla="*/ 11496 w 1628649"/>
              <a:gd name="connsiteY14" fmla="*/ 65382 h 1420288"/>
              <a:gd name="connsiteX15" fmla="*/ -39 w 1628649"/>
              <a:gd name="connsiteY15" fmla="*/ -259 h 1420288"/>
              <a:gd name="connsiteX16" fmla="*/ 43220 w 1628649"/>
              <a:gd name="connsiteY16" fmla="*/ 133637 h 1420288"/>
              <a:gd name="connsiteX17" fmla="*/ 121872 w 1628649"/>
              <a:gd name="connsiteY17" fmla="*/ 238243 h 1420288"/>
              <a:gd name="connsiteX18" fmla="*/ 160150 w 1628649"/>
              <a:gd name="connsiteY18" fmla="*/ 254719 h 1420288"/>
              <a:gd name="connsiteX19" fmla="*/ 217566 w 1628649"/>
              <a:gd name="connsiteY19" fmla="*/ 320098 h 1420288"/>
              <a:gd name="connsiteX20" fmla="*/ 181910 w 1628649"/>
              <a:gd name="connsiteY20" fmla="*/ 358279 h 1420288"/>
              <a:gd name="connsiteX21" fmla="*/ 214945 w 1628649"/>
              <a:gd name="connsiteY21" fmla="*/ 448240 h 1420288"/>
              <a:gd name="connsiteX22" fmla="*/ 307755 w 1628649"/>
              <a:gd name="connsiteY22" fmla="*/ 519111 h 1420288"/>
              <a:gd name="connsiteX23" fmla="*/ 294121 w 1628649"/>
              <a:gd name="connsiteY23" fmla="*/ 799978 h 1420288"/>
              <a:gd name="connsiteX24" fmla="*/ 284159 w 1628649"/>
              <a:gd name="connsiteY24" fmla="*/ 1167668 h 1420288"/>
              <a:gd name="connsiteX25" fmla="*/ 284159 w 1628649"/>
              <a:gd name="connsiteY25" fmla="*/ 1278812 h 1420288"/>
              <a:gd name="connsiteX26" fmla="*/ 289927 w 1628649"/>
              <a:gd name="connsiteY26" fmla="*/ 1320132 h 1420288"/>
              <a:gd name="connsiteX27" fmla="*/ 1059676 w 1628649"/>
              <a:gd name="connsiteY27" fmla="*/ 1303395 h 1420288"/>
              <a:gd name="connsiteX28" fmla="*/ 1403913 w 1628649"/>
              <a:gd name="connsiteY28" fmla="*/ 1292934 h 1420288"/>
              <a:gd name="connsiteX29" fmla="*/ 1353837 w 1628649"/>
              <a:gd name="connsiteY29" fmla="*/ 1417938 h 1420288"/>
              <a:gd name="connsiteX30" fmla="*/ 1489120 w 1628649"/>
              <a:gd name="connsiteY30" fmla="*/ 1420030 h 1420288"/>
              <a:gd name="connsiteX31" fmla="*/ 1546799 w 1628649"/>
              <a:gd name="connsiteY31" fmla="*/ 1302348 h 1420288"/>
              <a:gd name="connsiteX32" fmla="*/ 1603953 w 1628649"/>
              <a:gd name="connsiteY32" fmla="*/ 1220495 h 1420288"/>
              <a:gd name="connsiteX33" fmla="*/ 1600545 w 1628649"/>
              <a:gd name="connsiteY33" fmla="*/ 1103858 h 142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649" h="1420288">
                <a:moveTo>
                  <a:pt x="1600807" y="1103598"/>
                </a:moveTo>
                <a:cubicBezTo>
                  <a:pt x="1537098" y="1082153"/>
                  <a:pt x="1548372" y="1016774"/>
                  <a:pt x="1543128" y="974147"/>
                </a:cubicBezTo>
                <a:cubicBezTo>
                  <a:pt x="1536888" y="938607"/>
                  <a:pt x="1517776" y="906571"/>
                  <a:pt x="1489383" y="884186"/>
                </a:cubicBezTo>
                <a:cubicBezTo>
                  <a:pt x="1463165" y="858034"/>
                  <a:pt x="1394737" y="834760"/>
                  <a:pt x="1354100" y="807039"/>
                </a:cubicBezTo>
                <a:cubicBezTo>
                  <a:pt x="1318470" y="780077"/>
                  <a:pt x="1303080" y="734102"/>
                  <a:pt x="1315297" y="691188"/>
                </a:cubicBezTo>
                <a:cubicBezTo>
                  <a:pt x="1323950" y="652745"/>
                  <a:pt x="1349905" y="575598"/>
                  <a:pt x="1349905" y="575598"/>
                </a:cubicBezTo>
                <a:cubicBezTo>
                  <a:pt x="1349905" y="575598"/>
                  <a:pt x="1356197" y="560692"/>
                  <a:pt x="1313200" y="532709"/>
                </a:cubicBezTo>
                <a:cubicBezTo>
                  <a:pt x="1270203" y="504727"/>
                  <a:pt x="1255259" y="539247"/>
                  <a:pt x="1244510" y="537156"/>
                </a:cubicBezTo>
                <a:cubicBezTo>
                  <a:pt x="1233761" y="535063"/>
                  <a:pt x="1229566" y="524080"/>
                  <a:pt x="1216457" y="474915"/>
                </a:cubicBezTo>
                <a:cubicBezTo>
                  <a:pt x="1203349" y="425750"/>
                  <a:pt x="1156419" y="397768"/>
                  <a:pt x="1115519" y="370309"/>
                </a:cubicBezTo>
                <a:cubicBezTo>
                  <a:pt x="1074358" y="345255"/>
                  <a:pt x="1043211" y="306708"/>
                  <a:pt x="1027428" y="261257"/>
                </a:cubicBezTo>
                <a:cubicBezTo>
                  <a:pt x="1014084" y="213844"/>
                  <a:pt x="1009023" y="164470"/>
                  <a:pt x="1012484" y="115332"/>
                </a:cubicBezTo>
                <a:cubicBezTo>
                  <a:pt x="986267" y="87611"/>
                  <a:pt x="950086" y="42630"/>
                  <a:pt x="950086" y="42630"/>
                </a:cubicBezTo>
                <a:cubicBezTo>
                  <a:pt x="950086" y="42630"/>
                  <a:pt x="735364" y="40538"/>
                  <a:pt x="583040" y="44722"/>
                </a:cubicBezTo>
                <a:cubicBezTo>
                  <a:pt x="438318" y="48906"/>
                  <a:pt x="175618" y="60675"/>
                  <a:pt x="11496" y="65382"/>
                </a:cubicBezTo>
                <a:cubicBezTo>
                  <a:pt x="5413" y="43964"/>
                  <a:pt x="1559" y="21944"/>
                  <a:pt x="-39" y="-259"/>
                </a:cubicBezTo>
                <a:cubicBezTo>
                  <a:pt x="2215" y="47416"/>
                  <a:pt x="17159" y="93625"/>
                  <a:pt x="43220" y="133637"/>
                </a:cubicBezTo>
                <a:cubicBezTo>
                  <a:pt x="66317" y="170746"/>
                  <a:pt x="92639" y="205737"/>
                  <a:pt x="121872" y="238243"/>
                </a:cubicBezTo>
                <a:cubicBezTo>
                  <a:pt x="134326" y="244441"/>
                  <a:pt x="147094" y="249933"/>
                  <a:pt x="160150" y="254719"/>
                </a:cubicBezTo>
                <a:cubicBezTo>
                  <a:pt x="176667" y="260211"/>
                  <a:pt x="223072" y="276425"/>
                  <a:pt x="217566" y="320098"/>
                </a:cubicBezTo>
                <a:cubicBezTo>
                  <a:pt x="212061" y="363771"/>
                  <a:pt x="181910" y="358279"/>
                  <a:pt x="181910" y="358279"/>
                </a:cubicBezTo>
                <a:cubicBezTo>
                  <a:pt x="185345" y="390524"/>
                  <a:pt x="196698" y="421409"/>
                  <a:pt x="214945" y="448240"/>
                </a:cubicBezTo>
                <a:cubicBezTo>
                  <a:pt x="239825" y="478864"/>
                  <a:pt x="271627" y="503158"/>
                  <a:pt x="307755" y="519111"/>
                </a:cubicBezTo>
                <a:cubicBezTo>
                  <a:pt x="307755" y="519111"/>
                  <a:pt x="296743" y="710017"/>
                  <a:pt x="294121" y="799978"/>
                </a:cubicBezTo>
                <a:cubicBezTo>
                  <a:pt x="291500" y="889939"/>
                  <a:pt x="284159" y="1167668"/>
                  <a:pt x="284159" y="1167668"/>
                </a:cubicBezTo>
                <a:cubicBezTo>
                  <a:pt x="284159" y="1167668"/>
                  <a:pt x="281275" y="1233832"/>
                  <a:pt x="284159" y="1278812"/>
                </a:cubicBezTo>
                <a:cubicBezTo>
                  <a:pt x="285339" y="1292672"/>
                  <a:pt x="287279" y="1306481"/>
                  <a:pt x="289927" y="1320132"/>
                </a:cubicBezTo>
                <a:cubicBezTo>
                  <a:pt x="477121" y="1316993"/>
                  <a:pt x="967914" y="1308364"/>
                  <a:pt x="1059676" y="1303395"/>
                </a:cubicBezTo>
                <a:cubicBezTo>
                  <a:pt x="1173722" y="1296857"/>
                  <a:pt x="1331291" y="1295026"/>
                  <a:pt x="1403913" y="1292934"/>
                </a:cubicBezTo>
                <a:cubicBezTo>
                  <a:pt x="1426460" y="1365113"/>
                  <a:pt x="1376122" y="1371389"/>
                  <a:pt x="1353837" y="1417938"/>
                </a:cubicBezTo>
                <a:cubicBezTo>
                  <a:pt x="1398040" y="1404575"/>
                  <a:pt x="1445336" y="1405307"/>
                  <a:pt x="1489120" y="1420030"/>
                </a:cubicBezTo>
                <a:cubicBezTo>
                  <a:pt x="1525562" y="1384465"/>
                  <a:pt x="1539720" y="1320393"/>
                  <a:pt x="1546799" y="1302348"/>
                </a:cubicBezTo>
                <a:cubicBezTo>
                  <a:pt x="1560170" y="1267829"/>
                  <a:pt x="1591893" y="1241416"/>
                  <a:pt x="1603953" y="1220495"/>
                </a:cubicBezTo>
                <a:cubicBezTo>
                  <a:pt x="1623092" y="1187020"/>
                  <a:pt x="1649834" y="1120334"/>
                  <a:pt x="1600545" y="1103858"/>
                </a:cubicBezTo>
              </a:path>
            </a:pathLst>
          </a:custGeom>
          <a:solidFill>
            <a:srgbClr val="4D4A4A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0" name="Freeform 409">
            <a:extLst>
              <a:ext uri="{FF2B5EF4-FFF2-40B4-BE49-F238E27FC236}">
                <a16:creationId xmlns:a16="http://schemas.microsoft.com/office/drawing/2014/main" id="{01F03537-526D-0D4C-9162-552185E0399B}"/>
              </a:ext>
            </a:extLst>
          </p:cNvPr>
          <p:cNvSpPr/>
          <p:nvPr/>
        </p:nvSpPr>
        <p:spPr>
          <a:xfrm>
            <a:off x="3340360" y="3892092"/>
            <a:ext cx="325671" cy="592469"/>
          </a:xfrm>
          <a:custGeom>
            <a:avLst/>
            <a:gdLst>
              <a:gd name="connsiteX0" fmla="*/ 828981 w 829283"/>
              <a:gd name="connsiteY0" fmla="*/ 1428661 h 1507634"/>
              <a:gd name="connsiteX1" fmla="*/ 790704 w 829283"/>
              <a:gd name="connsiteY1" fmla="*/ 930213 h 1507634"/>
              <a:gd name="connsiteX2" fmla="*/ 795423 w 829283"/>
              <a:gd name="connsiteY2" fmla="*/ 293161 h 1507634"/>
              <a:gd name="connsiteX3" fmla="*/ 817184 w 829283"/>
              <a:gd name="connsiteY3" fmla="*/ -259 h 1507634"/>
              <a:gd name="connsiteX4" fmla="*/ 471111 w 829283"/>
              <a:gd name="connsiteY4" fmla="*/ 25893 h 1507634"/>
              <a:gd name="connsiteX5" fmla="*/ 283918 w 829283"/>
              <a:gd name="connsiteY5" fmla="*/ 36092 h 1507634"/>
              <a:gd name="connsiteX6" fmla="*/ 279723 w 829283"/>
              <a:gd name="connsiteY6" fmla="*/ 46291 h 1507634"/>
              <a:gd name="connsiteX7" fmla="*/ 251932 w 829283"/>
              <a:gd name="connsiteY7" fmla="*/ 95718 h 1507634"/>
              <a:gd name="connsiteX8" fmla="*/ 206052 w 829283"/>
              <a:gd name="connsiteY8" fmla="*/ 137299 h 1507634"/>
              <a:gd name="connsiteX9" fmla="*/ 201857 w 829283"/>
              <a:gd name="connsiteY9" fmla="*/ 219938 h 1507634"/>
              <a:gd name="connsiteX10" fmla="*/ 131855 w 829283"/>
              <a:gd name="connsiteY10" fmla="*/ 300484 h 1507634"/>
              <a:gd name="connsiteX11" fmla="*/ 79420 w 829283"/>
              <a:gd name="connsiteY11" fmla="*/ 367955 h 1507634"/>
              <a:gd name="connsiteX12" fmla="*/ 77323 w 829283"/>
              <a:gd name="connsiteY12" fmla="*/ 635747 h 1507634"/>
              <a:gd name="connsiteX13" fmla="*/ 81518 w 829283"/>
              <a:gd name="connsiteY13" fmla="*/ 674974 h 1507634"/>
              <a:gd name="connsiteX14" fmla="*/ 147324 w 829283"/>
              <a:gd name="connsiteY14" fmla="*/ 866141 h 1507634"/>
              <a:gd name="connsiteX15" fmla="*/ 90956 w 829283"/>
              <a:gd name="connsiteY15" fmla="*/ 1005006 h 1507634"/>
              <a:gd name="connsiteX16" fmla="*/ 2865 w 829283"/>
              <a:gd name="connsiteY16" fmla="*/ 1154592 h 1507634"/>
              <a:gd name="connsiteX17" fmla="*/ 6274 w 829283"/>
              <a:gd name="connsiteY17" fmla="*/ 1285350 h 1507634"/>
              <a:gd name="connsiteX18" fmla="*/ 225190 w 829283"/>
              <a:gd name="connsiteY18" fmla="*/ 1276720 h 1507634"/>
              <a:gd name="connsiteX19" fmla="*/ 482385 w 829283"/>
              <a:gd name="connsiteY19" fmla="*/ 1276720 h 1507634"/>
              <a:gd name="connsiteX20" fmla="*/ 471898 w 829283"/>
              <a:gd name="connsiteY20" fmla="*/ 1375050 h 1507634"/>
              <a:gd name="connsiteX21" fmla="*/ 510700 w 829283"/>
              <a:gd name="connsiteY21" fmla="*/ 1457950 h 1507634"/>
              <a:gd name="connsiteX22" fmla="*/ 541113 w 829283"/>
              <a:gd name="connsiteY22" fmla="*/ 1507376 h 1507634"/>
              <a:gd name="connsiteX23" fmla="*/ 595121 w 829283"/>
              <a:gd name="connsiteY23" fmla="*/ 1437290 h 1507634"/>
              <a:gd name="connsiteX24" fmla="*/ 634185 w 829283"/>
              <a:gd name="connsiteY24" fmla="*/ 1443305 h 1507634"/>
              <a:gd name="connsiteX25" fmla="*/ 731452 w 829283"/>
              <a:gd name="connsiteY25" fmla="*/ 1424215 h 1507634"/>
              <a:gd name="connsiteX26" fmla="*/ 790704 w 829283"/>
              <a:gd name="connsiteY26" fmla="*/ 1434152 h 1507634"/>
              <a:gd name="connsiteX27" fmla="*/ 829244 w 829283"/>
              <a:gd name="connsiteY27" fmla="*/ 1434152 h 1507634"/>
              <a:gd name="connsiteX28" fmla="*/ 829244 w 829283"/>
              <a:gd name="connsiteY28" fmla="*/ 1431799 h 150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29283" h="1507634">
                <a:moveTo>
                  <a:pt x="828981" y="1428661"/>
                </a:moveTo>
                <a:cubicBezTo>
                  <a:pt x="828981" y="1428661"/>
                  <a:pt x="802764" y="1080322"/>
                  <a:pt x="790704" y="930213"/>
                </a:cubicBezTo>
                <a:cubicBezTo>
                  <a:pt x="781397" y="717915"/>
                  <a:pt x="782970" y="505303"/>
                  <a:pt x="795423" y="293161"/>
                </a:cubicBezTo>
                <a:cubicBezTo>
                  <a:pt x="805124" y="176264"/>
                  <a:pt x="817184" y="-259"/>
                  <a:pt x="817184" y="-259"/>
                </a:cubicBezTo>
                <a:cubicBezTo>
                  <a:pt x="817184" y="-259"/>
                  <a:pt x="550813" y="18310"/>
                  <a:pt x="471111" y="25893"/>
                </a:cubicBezTo>
                <a:cubicBezTo>
                  <a:pt x="426542" y="29555"/>
                  <a:pt x="346316" y="33477"/>
                  <a:pt x="283918" y="36092"/>
                </a:cubicBezTo>
                <a:cubicBezTo>
                  <a:pt x="281113" y="38733"/>
                  <a:pt x="279592" y="42447"/>
                  <a:pt x="279723" y="46291"/>
                </a:cubicBezTo>
                <a:cubicBezTo>
                  <a:pt x="278543" y="66140"/>
                  <a:pt x="268292" y="84368"/>
                  <a:pt x="251932" y="95718"/>
                </a:cubicBezTo>
                <a:cubicBezTo>
                  <a:pt x="232269" y="106701"/>
                  <a:pt x="208411" y="111147"/>
                  <a:pt x="206052" y="137299"/>
                </a:cubicBezTo>
                <a:cubicBezTo>
                  <a:pt x="203692" y="163450"/>
                  <a:pt x="214966" y="200324"/>
                  <a:pt x="201857" y="219938"/>
                </a:cubicBezTo>
                <a:cubicBezTo>
                  <a:pt x="188748" y="239551"/>
                  <a:pt x="151519" y="267794"/>
                  <a:pt x="131855" y="300484"/>
                </a:cubicBezTo>
                <a:cubicBezTo>
                  <a:pt x="112192" y="333173"/>
                  <a:pt x="105638" y="363509"/>
                  <a:pt x="79420" y="367955"/>
                </a:cubicBezTo>
                <a:cubicBezTo>
                  <a:pt x="77323" y="457393"/>
                  <a:pt x="72866" y="596519"/>
                  <a:pt x="77323" y="635747"/>
                </a:cubicBezTo>
                <a:lnTo>
                  <a:pt x="81518" y="674974"/>
                </a:lnTo>
                <a:cubicBezTo>
                  <a:pt x="81518" y="674974"/>
                  <a:pt x="94627" y="801285"/>
                  <a:pt x="147324" y="866141"/>
                </a:cubicBezTo>
                <a:cubicBezTo>
                  <a:pt x="121106" y="944596"/>
                  <a:pt x="122680" y="964732"/>
                  <a:pt x="90956" y="1005006"/>
                </a:cubicBezTo>
                <a:cubicBezTo>
                  <a:pt x="59233" y="1045279"/>
                  <a:pt x="12303" y="1096536"/>
                  <a:pt x="2865" y="1154592"/>
                </a:cubicBezTo>
                <a:cubicBezTo>
                  <a:pt x="-1933" y="1198135"/>
                  <a:pt x="-779" y="1242122"/>
                  <a:pt x="6274" y="1285350"/>
                </a:cubicBezTo>
                <a:cubicBezTo>
                  <a:pt x="6274" y="1285350"/>
                  <a:pt x="163579" y="1276720"/>
                  <a:pt x="225190" y="1276720"/>
                </a:cubicBezTo>
                <a:lnTo>
                  <a:pt x="482385" y="1276720"/>
                </a:lnTo>
                <a:cubicBezTo>
                  <a:pt x="476041" y="1309122"/>
                  <a:pt x="472527" y="1342020"/>
                  <a:pt x="471898" y="1375050"/>
                </a:cubicBezTo>
                <a:cubicBezTo>
                  <a:pt x="479895" y="1404732"/>
                  <a:pt x="493029" y="1432766"/>
                  <a:pt x="510700" y="1457950"/>
                </a:cubicBezTo>
                <a:cubicBezTo>
                  <a:pt x="521711" y="1473641"/>
                  <a:pt x="534296" y="1495347"/>
                  <a:pt x="541113" y="1507376"/>
                </a:cubicBezTo>
                <a:cubicBezTo>
                  <a:pt x="560382" y="1485017"/>
                  <a:pt x="578420" y="1461611"/>
                  <a:pt x="595121" y="1437290"/>
                </a:cubicBezTo>
                <a:cubicBezTo>
                  <a:pt x="607941" y="1440481"/>
                  <a:pt x="620998" y="1442495"/>
                  <a:pt x="634185" y="1443305"/>
                </a:cubicBezTo>
                <a:cubicBezTo>
                  <a:pt x="655421" y="1443305"/>
                  <a:pt x="701564" y="1425261"/>
                  <a:pt x="731452" y="1424215"/>
                </a:cubicBezTo>
                <a:cubicBezTo>
                  <a:pt x="761340" y="1423169"/>
                  <a:pt x="757669" y="1429968"/>
                  <a:pt x="790704" y="1434152"/>
                </a:cubicBezTo>
                <a:cubicBezTo>
                  <a:pt x="803498" y="1435826"/>
                  <a:pt x="816449" y="1435826"/>
                  <a:pt x="829244" y="1434152"/>
                </a:cubicBezTo>
                <a:lnTo>
                  <a:pt x="829244" y="1431799"/>
                </a:lnTo>
              </a:path>
            </a:pathLst>
          </a:custGeom>
          <a:solidFill>
            <a:srgbClr val="4D4A4A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1" name="Freeform 410">
            <a:extLst>
              <a:ext uri="{FF2B5EF4-FFF2-40B4-BE49-F238E27FC236}">
                <a16:creationId xmlns:a16="http://schemas.microsoft.com/office/drawing/2014/main" id="{83379E30-6075-E2D4-757D-0AE7F89BF626}"/>
              </a:ext>
            </a:extLst>
          </p:cNvPr>
          <p:cNvSpPr/>
          <p:nvPr/>
        </p:nvSpPr>
        <p:spPr>
          <a:xfrm>
            <a:off x="3648860" y="3872669"/>
            <a:ext cx="370222" cy="592982"/>
          </a:xfrm>
          <a:custGeom>
            <a:avLst/>
            <a:gdLst>
              <a:gd name="connsiteX0" fmla="*/ 314513 w 942726"/>
              <a:gd name="connsiteY0" fmla="*/ 1475733 h 1508941"/>
              <a:gd name="connsiteX1" fmla="*/ 314513 w 942726"/>
              <a:gd name="connsiteY1" fmla="*/ 1475733 h 1508941"/>
              <a:gd name="connsiteX2" fmla="*/ 314513 w 942726"/>
              <a:gd name="connsiteY2" fmla="*/ 1371127 h 1508941"/>
              <a:gd name="connsiteX3" fmla="*/ 266797 w 942726"/>
              <a:gd name="connsiteY3" fmla="*/ 1326669 h 1508941"/>
              <a:gd name="connsiteX4" fmla="*/ 279381 w 942726"/>
              <a:gd name="connsiteY4" fmla="*/ 1259721 h 1508941"/>
              <a:gd name="connsiteX5" fmla="*/ 630435 w 942726"/>
              <a:gd name="connsiteY5" fmla="*/ 1221801 h 1508941"/>
              <a:gd name="connsiteX6" fmla="*/ 942687 w 942726"/>
              <a:gd name="connsiteY6" fmla="*/ 1202711 h 1508941"/>
              <a:gd name="connsiteX7" fmla="*/ 918042 w 942726"/>
              <a:gd name="connsiteY7" fmla="*/ 1161130 h 1508941"/>
              <a:gd name="connsiteX8" fmla="*/ 891825 w 942726"/>
              <a:gd name="connsiteY8" fmla="*/ 1063323 h 1508941"/>
              <a:gd name="connsiteX9" fmla="*/ 885533 w 942726"/>
              <a:gd name="connsiteY9" fmla="*/ 993760 h 1508941"/>
              <a:gd name="connsiteX10" fmla="*/ 878978 w 942726"/>
              <a:gd name="connsiteY10" fmla="*/ 905369 h 1508941"/>
              <a:gd name="connsiteX11" fmla="*/ 920139 w 942726"/>
              <a:gd name="connsiteY11" fmla="*/ 823514 h 1508941"/>
              <a:gd name="connsiteX12" fmla="*/ 875831 w 942726"/>
              <a:gd name="connsiteY12" fmla="*/ 745060 h 1508941"/>
              <a:gd name="connsiteX13" fmla="*/ 742646 w 942726"/>
              <a:gd name="connsiteY13" fmla="*/ 347034 h 1508941"/>
              <a:gd name="connsiteX14" fmla="*/ 657439 w 942726"/>
              <a:gd name="connsiteY14" fmla="*/ -259 h 1508941"/>
              <a:gd name="connsiteX15" fmla="*/ 32412 w 942726"/>
              <a:gd name="connsiteY15" fmla="*/ 50214 h 1508941"/>
              <a:gd name="connsiteX16" fmla="*/ 10651 w 942726"/>
              <a:gd name="connsiteY16" fmla="*/ 343634 h 1508941"/>
              <a:gd name="connsiteX17" fmla="*/ 5932 w 942726"/>
              <a:gd name="connsiteY17" fmla="*/ 980684 h 1508941"/>
              <a:gd name="connsiteX18" fmla="*/ 44209 w 942726"/>
              <a:gd name="connsiteY18" fmla="*/ 1479133 h 1508941"/>
              <a:gd name="connsiteX19" fmla="*/ 44209 w 942726"/>
              <a:gd name="connsiteY19" fmla="*/ 1481486 h 1508941"/>
              <a:gd name="connsiteX20" fmla="*/ 114473 w 942726"/>
              <a:gd name="connsiteY20" fmla="*/ 1465795 h 1508941"/>
              <a:gd name="connsiteX21" fmla="*/ 142525 w 942726"/>
              <a:gd name="connsiteY21" fmla="*/ 1406954 h 1508941"/>
              <a:gd name="connsiteX22" fmla="*/ 174773 w 942726"/>
              <a:gd name="connsiteY22" fmla="*/ 1380803 h 1508941"/>
              <a:gd name="connsiteX23" fmla="*/ 239530 w 942726"/>
              <a:gd name="connsiteY23" fmla="*/ 1459257 h 1508941"/>
              <a:gd name="connsiteX24" fmla="*/ 226422 w 942726"/>
              <a:gd name="connsiteY24" fmla="*/ 1508683 h 1508941"/>
              <a:gd name="connsiteX25" fmla="*/ 315037 w 942726"/>
              <a:gd name="connsiteY25" fmla="*/ 1475994 h 150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42726" h="1508941">
                <a:moveTo>
                  <a:pt x="314513" y="1475733"/>
                </a:moveTo>
                <a:lnTo>
                  <a:pt x="314513" y="1475733"/>
                </a:lnTo>
                <a:cubicBezTo>
                  <a:pt x="314513" y="1438859"/>
                  <a:pt x="315824" y="1387079"/>
                  <a:pt x="314513" y="1371127"/>
                </a:cubicBezTo>
                <a:cubicBezTo>
                  <a:pt x="311105" y="1344975"/>
                  <a:pt x="279381" y="1344975"/>
                  <a:pt x="266797" y="1326669"/>
                </a:cubicBezTo>
                <a:cubicBezTo>
                  <a:pt x="254212" y="1308363"/>
                  <a:pt x="257097" y="1259721"/>
                  <a:pt x="279381" y="1259721"/>
                </a:cubicBezTo>
                <a:cubicBezTo>
                  <a:pt x="301666" y="1259721"/>
                  <a:pt x="541557" y="1224940"/>
                  <a:pt x="630435" y="1221801"/>
                </a:cubicBezTo>
                <a:cubicBezTo>
                  <a:pt x="719312" y="1218663"/>
                  <a:pt x="942687" y="1202711"/>
                  <a:pt x="942687" y="1202711"/>
                </a:cubicBezTo>
                <a:cubicBezTo>
                  <a:pt x="933589" y="1189400"/>
                  <a:pt x="925357" y="1175487"/>
                  <a:pt x="918042" y="1161130"/>
                </a:cubicBezTo>
                <a:cubicBezTo>
                  <a:pt x="908342" y="1142301"/>
                  <a:pt x="882911" y="1104381"/>
                  <a:pt x="891825" y="1063323"/>
                </a:cubicBezTo>
                <a:cubicBezTo>
                  <a:pt x="900738" y="1022266"/>
                  <a:pt x="894971" y="1025665"/>
                  <a:pt x="885533" y="993760"/>
                </a:cubicBezTo>
                <a:cubicBezTo>
                  <a:pt x="876094" y="961855"/>
                  <a:pt x="866393" y="933874"/>
                  <a:pt x="878978" y="905369"/>
                </a:cubicBezTo>
                <a:cubicBezTo>
                  <a:pt x="891562" y="876863"/>
                  <a:pt x="920139" y="823514"/>
                  <a:pt x="920139" y="823514"/>
                </a:cubicBezTo>
                <a:cubicBezTo>
                  <a:pt x="920139" y="823514"/>
                  <a:pt x="920139" y="813838"/>
                  <a:pt x="875831" y="745060"/>
                </a:cubicBezTo>
                <a:cubicBezTo>
                  <a:pt x="831524" y="676281"/>
                  <a:pt x="770961" y="441702"/>
                  <a:pt x="742646" y="347034"/>
                </a:cubicBezTo>
                <a:cubicBezTo>
                  <a:pt x="714332" y="252365"/>
                  <a:pt x="690211" y="125792"/>
                  <a:pt x="657439" y="-259"/>
                </a:cubicBezTo>
                <a:cubicBezTo>
                  <a:pt x="514815" y="15433"/>
                  <a:pt x="32412" y="50214"/>
                  <a:pt x="32412" y="50214"/>
                </a:cubicBezTo>
                <a:cubicBezTo>
                  <a:pt x="32412" y="50214"/>
                  <a:pt x="20352" y="226736"/>
                  <a:pt x="10651" y="343634"/>
                </a:cubicBezTo>
                <a:cubicBezTo>
                  <a:pt x="-1802" y="555775"/>
                  <a:pt x="-3375" y="768387"/>
                  <a:pt x="5932" y="980684"/>
                </a:cubicBezTo>
                <a:cubicBezTo>
                  <a:pt x="17991" y="1130795"/>
                  <a:pt x="44209" y="1479133"/>
                  <a:pt x="44209" y="1479133"/>
                </a:cubicBezTo>
                <a:lnTo>
                  <a:pt x="44209" y="1481486"/>
                </a:lnTo>
                <a:cubicBezTo>
                  <a:pt x="67910" y="1477538"/>
                  <a:pt x="91348" y="1472307"/>
                  <a:pt x="114473" y="1465795"/>
                </a:cubicBezTo>
                <a:cubicBezTo>
                  <a:pt x="142525" y="1458734"/>
                  <a:pt x="134923" y="1426568"/>
                  <a:pt x="142525" y="1406954"/>
                </a:cubicBezTo>
                <a:cubicBezTo>
                  <a:pt x="150128" y="1387341"/>
                  <a:pt x="155110" y="1377665"/>
                  <a:pt x="174773" y="1380803"/>
                </a:cubicBezTo>
                <a:cubicBezTo>
                  <a:pt x="194436" y="1383941"/>
                  <a:pt x="229830" y="1438598"/>
                  <a:pt x="239530" y="1459257"/>
                </a:cubicBezTo>
                <a:cubicBezTo>
                  <a:pt x="249231" y="1479917"/>
                  <a:pt x="226422" y="1508683"/>
                  <a:pt x="226422" y="1508683"/>
                </a:cubicBezTo>
                <a:cubicBezTo>
                  <a:pt x="254448" y="1494091"/>
                  <a:pt x="284232" y="1483107"/>
                  <a:pt x="315037" y="1475994"/>
                </a:cubicBezTo>
              </a:path>
            </a:pathLst>
          </a:custGeom>
          <a:solidFill>
            <a:srgbClr val="DDA617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2" name="Freeform 411">
            <a:extLst>
              <a:ext uri="{FF2B5EF4-FFF2-40B4-BE49-F238E27FC236}">
                <a16:creationId xmlns:a16="http://schemas.microsoft.com/office/drawing/2014/main" id="{D30B701C-BDE6-600F-E2AA-37150073A612}"/>
              </a:ext>
            </a:extLst>
          </p:cNvPr>
          <p:cNvSpPr/>
          <p:nvPr/>
        </p:nvSpPr>
        <p:spPr>
          <a:xfrm>
            <a:off x="3451874" y="3631673"/>
            <a:ext cx="798650" cy="274190"/>
          </a:xfrm>
          <a:custGeom>
            <a:avLst/>
            <a:gdLst>
              <a:gd name="connsiteX0" fmla="*/ 2028941 w 2033666"/>
              <a:gd name="connsiteY0" fmla="*/ 2357 h 697722"/>
              <a:gd name="connsiteX1" fmla="*/ 1675789 w 2033666"/>
              <a:gd name="connsiteY1" fmla="*/ 50214 h 697722"/>
              <a:gd name="connsiteX2" fmla="*/ 798549 w 2033666"/>
              <a:gd name="connsiteY2" fmla="*/ 138606 h 697722"/>
              <a:gd name="connsiteX3" fmla="*/ 499930 w 2033666"/>
              <a:gd name="connsiteY3" fmla="*/ 156912 h 697722"/>
              <a:gd name="connsiteX4" fmla="*/ 497833 w 2033666"/>
              <a:gd name="connsiteY4" fmla="*/ 202154 h 697722"/>
              <a:gd name="connsiteX5" fmla="*/ 406595 w 2033666"/>
              <a:gd name="connsiteY5" fmla="*/ 206862 h 697722"/>
              <a:gd name="connsiteX6" fmla="*/ 186630 w 2033666"/>
              <a:gd name="connsiteY6" fmla="*/ 212615 h 697722"/>
              <a:gd name="connsiteX7" fmla="*/ 147041 w 2033666"/>
              <a:gd name="connsiteY7" fmla="*/ 271456 h 697722"/>
              <a:gd name="connsiteX8" fmla="*/ 89363 w 2033666"/>
              <a:gd name="connsiteY8" fmla="*/ 389138 h 697722"/>
              <a:gd name="connsiteX9" fmla="*/ 94606 w 2033666"/>
              <a:gd name="connsiteY9" fmla="*/ 436995 h 697722"/>
              <a:gd name="connsiteX10" fmla="*/ 53182 w 2033666"/>
              <a:gd name="connsiteY10" fmla="*/ 526433 h 697722"/>
              <a:gd name="connsiteX11" fmla="*/ 22507 w 2033666"/>
              <a:gd name="connsiteY11" fmla="*/ 582921 h 697722"/>
              <a:gd name="connsiteX12" fmla="*/ 17264 w 2033666"/>
              <a:gd name="connsiteY12" fmla="*/ 673927 h 697722"/>
              <a:gd name="connsiteX13" fmla="*/ -39 w 2033666"/>
              <a:gd name="connsiteY13" fmla="*/ 697464 h 697722"/>
              <a:gd name="connsiteX14" fmla="*/ 187154 w 2033666"/>
              <a:gd name="connsiteY14" fmla="*/ 687265 h 697722"/>
              <a:gd name="connsiteX15" fmla="*/ 533227 w 2033666"/>
              <a:gd name="connsiteY15" fmla="*/ 661114 h 697722"/>
              <a:gd name="connsiteX16" fmla="*/ 1158254 w 2033666"/>
              <a:gd name="connsiteY16" fmla="*/ 610641 h 697722"/>
              <a:gd name="connsiteX17" fmla="*/ 1455038 w 2033666"/>
              <a:gd name="connsiteY17" fmla="*/ 574552 h 697722"/>
              <a:gd name="connsiteX18" fmla="*/ 1456872 w 2033666"/>
              <a:gd name="connsiteY18" fmla="*/ 491651 h 697722"/>
              <a:gd name="connsiteX19" fmla="*/ 1516387 w 2033666"/>
              <a:gd name="connsiteY19" fmla="*/ 465500 h 697722"/>
              <a:gd name="connsiteX20" fmla="*/ 1614178 w 2033666"/>
              <a:gd name="connsiteY20" fmla="*/ 376847 h 697722"/>
              <a:gd name="connsiteX21" fmla="*/ 1696239 w 2033666"/>
              <a:gd name="connsiteY21" fmla="*/ 315652 h 697722"/>
              <a:gd name="connsiteX22" fmla="*/ 1757851 w 2033666"/>
              <a:gd name="connsiteY22" fmla="*/ 295254 h 697722"/>
              <a:gd name="connsiteX23" fmla="*/ 1778300 w 2033666"/>
              <a:gd name="connsiteY23" fmla="*/ 220199 h 697722"/>
              <a:gd name="connsiteX24" fmla="*/ 1856953 w 2033666"/>
              <a:gd name="connsiteY24" fmla="*/ 204246 h 697722"/>
              <a:gd name="connsiteX25" fmla="*/ 1973097 w 2033666"/>
              <a:gd name="connsiteY25" fmla="*/ 161097 h 697722"/>
              <a:gd name="connsiteX26" fmla="*/ 2029989 w 2033666"/>
              <a:gd name="connsiteY26" fmla="*/ 58844 h 697722"/>
              <a:gd name="connsiteX27" fmla="*/ 2029989 w 2033666"/>
              <a:gd name="connsiteY27" fmla="*/ -259 h 69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33666" h="697722">
                <a:moveTo>
                  <a:pt x="2028941" y="2357"/>
                </a:moveTo>
                <a:cubicBezTo>
                  <a:pt x="2028941" y="2357"/>
                  <a:pt x="1769386" y="36615"/>
                  <a:pt x="1675789" y="50214"/>
                </a:cubicBezTo>
                <a:cubicBezTo>
                  <a:pt x="1582193" y="63813"/>
                  <a:pt x="944318" y="128668"/>
                  <a:pt x="798549" y="138606"/>
                </a:cubicBezTo>
                <a:lnTo>
                  <a:pt x="499930" y="156912"/>
                </a:lnTo>
                <a:lnTo>
                  <a:pt x="497833" y="202154"/>
                </a:lnTo>
                <a:cubicBezTo>
                  <a:pt x="497833" y="202154"/>
                  <a:pt x="443038" y="206862"/>
                  <a:pt x="406595" y="206862"/>
                </a:cubicBezTo>
                <a:cubicBezTo>
                  <a:pt x="380378" y="206862"/>
                  <a:pt x="260564" y="210784"/>
                  <a:pt x="186630" y="212615"/>
                </a:cubicBezTo>
                <a:cubicBezTo>
                  <a:pt x="170322" y="229953"/>
                  <a:pt x="156952" y="249829"/>
                  <a:pt x="147041" y="271456"/>
                </a:cubicBezTo>
                <a:cubicBezTo>
                  <a:pt x="139963" y="289501"/>
                  <a:pt x="125805" y="353571"/>
                  <a:pt x="89363" y="389138"/>
                </a:cubicBezTo>
                <a:cubicBezTo>
                  <a:pt x="89363" y="389138"/>
                  <a:pt x="112172" y="400121"/>
                  <a:pt x="94606" y="436995"/>
                </a:cubicBezTo>
                <a:cubicBezTo>
                  <a:pt x="77040" y="473869"/>
                  <a:pt x="68388" y="511265"/>
                  <a:pt x="53182" y="526433"/>
                </a:cubicBezTo>
                <a:cubicBezTo>
                  <a:pt x="35590" y="540241"/>
                  <a:pt x="24500" y="560692"/>
                  <a:pt x="22507" y="582921"/>
                </a:cubicBezTo>
                <a:cubicBezTo>
                  <a:pt x="22507" y="606980"/>
                  <a:pt x="30373" y="649869"/>
                  <a:pt x="17264" y="673927"/>
                </a:cubicBezTo>
                <a:cubicBezTo>
                  <a:pt x="12624" y="682532"/>
                  <a:pt x="6803" y="690456"/>
                  <a:pt x="-39" y="697464"/>
                </a:cubicBezTo>
                <a:cubicBezTo>
                  <a:pt x="62359" y="694849"/>
                  <a:pt x="142585" y="690926"/>
                  <a:pt x="187154" y="687265"/>
                </a:cubicBezTo>
                <a:cubicBezTo>
                  <a:pt x="265807" y="680989"/>
                  <a:pt x="533227" y="661114"/>
                  <a:pt x="533227" y="661114"/>
                </a:cubicBezTo>
                <a:cubicBezTo>
                  <a:pt x="533227" y="661114"/>
                  <a:pt x="1015630" y="626332"/>
                  <a:pt x="1158254" y="610641"/>
                </a:cubicBezTo>
                <a:cubicBezTo>
                  <a:pt x="1158254" y="610641"/>
                  <a:pt x="1321065" y="589459"/>
                  <a:pt x="1455038" y="574552"/>
                </a:cubicBezTo>
                <a:cubicBezTo>
                  <a:pt x="1451629" y="546988"/>
                  <a:pt x="1452258" y="519058"/>
                  <a:pt x="1456872" y="491651"/>
                </a:cubicBezTo>
                <a:cubicBezTo>
                  <a:pt x="1456872" y="491651"/>
                  <a:pt x="1472865" y="494005"/>
                  <a:pt x="1516387" y="465500"/>
                </a:cubicBezTo>
                <a:cubicBezTo>
                  <a:pt x="1520843" y="390445"/>
                  <a:pt x="1580095" y="381554"/>
                  <a:pt x="1614178" y="376847"/>
                </a:cubicBezTo>
                <a:cubicBezTo>
                  <a:pt x="1648261" y="372139"/>
                  <a:pt x="1668973" y="338404"/>
                  <a:pt x="1696239" y="315652"/>
                </a:cubicBezTo>
                <a:cubicBezTo>
                  <a:pt x="1713752" y="301870"/>
                  <a:pt x="1735540" y="294652"/>
                  <a:pt x="1757851" y="295254"/>
                </a:cubicBezTo>
                <a:cubicBezTo>
                  <a:pt x="1760656" y="269312"/>
                  <a:pt x="1767577" y="243997"/>
                  <a:pt x="1778300" y="220199"/>
                </a:cubicBezTo>
                <a:cubicBezTo>
                  <a:pt x="1797596" y="197264"/>
                  <a:pt x="1830211" y="190674"/>
                  <a:pt x="1856953" y="204246"/>
                </a:cubicBezTo>
                <a:cubicBezTo>
                  <a:pt x="1909388" y="158743"/>
                  <a:pt x="1939014" y="165542"/>
                  <a:pt x="1973097" y="161097"/>
                </a:cubicBezTo>
                <a:cubicBezTo>
                  <a:pt x="1979914" y="106440"/>
                  <a:pt x="2020813" y="77150"/>
                  <a:pt x="2029989" y="58844"/>
                </a:cubicBezTo>
                <a:cubicBezTo>
                  <a:pt x="2034840" y="39440"/>
                  <a:pt x="2034840" y="19146"/>
                  <a:pt x="2029989" y="-259"/>
                </a:cubicBezTo>
              </a:path>
            </a:pathLst>
          </a:custGeom>
          <a:solidFill>
            <a:srgbClr val="4D4A4A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3" name="Freeform 412">
            <a:extLst>
              <a:ext uri="{FF2B5EF4-FFF2-40B4-BE49-F238E27FC236}">
                <a16:creationId xmlns:a16="http://schemas.microsoft.com/office/drawing/2014/main" id="{5E298691-9F1C-FCFE-5841-DFBAB6C35C0B}"/>
              </a:ext>
            </a:extLst>
          </p:cNvPr>
          <p:cNvSpPr/>
          <p:nvPr/>
        </p:nvSpPr>
        <p:spPr>
          <a:xfrm>
            <a:off x="3016044" y="3734751"/>
            <a:ext cx="475815" cy="429681"/>
          </a:xfrm>
          <a:custGeom>
            <a:avLst/>
            <a:gdLst>
              <a:gd name="connsiteX0" fmla="*/ 1199154 w 1211607"/>
              <a:gd name="connsiteY0" fmla="*/ 126838 h 1093394"/>
              <a:gd name="connsiteX1" fmla="*/ 1063871 w 1211607"/>
              <a:gd name="connsiteY1" fmla="*/ 124746 h 1093394"/>
              <a:gd name="connsiteX2" fmla="*/ 1113947 w 1211607"/>
              <a:gd name="connsiteY2" fmla="*/ -259 h 1093394"/>
              <a:gd name="connsiteX3" fmla="*/ 769710 w 1211607"/>
              <a:gd name="connsiteY3" fmla="*/ 10202 h 1093394"/>
              <a:gd name="connsiteX4" fmla="*/ -39 w 1211607"/>
              <a:gd name="connsiteY4" fmla="*/ 26939 h 1093394"/>
              <a:gd name="connsiteX5" fmla="*/ 27490 w 1211607"/>
              <a:gd name="connsiteY5" fmla="*/ 171819 h 1093394"/>
              <a:gd name="connsiteX6" fmla="*/ 51348 w 1211607"/>
              <a:gd name="connsiteY6" fmla="*/ 577167 h 1093394"/>
              <a:gd name="connsiteX7" fmla="*/ 51348 w 1211607"/>
              <a:gd name="connsiteY7" fmla="*/ 913475 h 1093394"/>
              <a:gd name="connsiteX8" fmla="*/ 150188 w 1211607"/>
              <a:gd name="connsiteY8" fmla="*/ 922890 h 1093394"/>
              <a:gd name="connsiteX9" fmla="*/ 155693 w 1211607"/>
              <a:gd name="connsiteY9" fmla="*/ 1093136 h 1093394"/>
              <a:gd name="connsiteX10" fmla="*/ 589070 w 1211607"/>
              <a:gd name="connsiteY10" fmla="*/ 1076400 h 1093394"/>
              <a:gd name="connsiteX11" fmla="*/ 907876 w 1211607"/>
              <a:gd name="connsiteY11" fmla="*/ 1074046 h 1093394"/>
              <a:gd name="connsiteX12" fmla="*/ 903681 w 1211607"/>
              <a:gd name="connsiteY12" fmla="*/ 1034819 h 1093394"/>
              <a:gd name="connsiteX13" fmla="*/ 905779 w 1211607"/>
              <a:gd name="connsiteY13" fmla="*/ 767027 h 1093394"/>
              <a:gd name="connsiteX14" fmla="*/ 958215 w 1211607"/>
              <a:gd name="connsiteY14" fmla="*/ 699556 h 1093394"/>
              <a:gd name="connsiteX15" fmla="*/ 1028215 w 1211607"/>
              <a:gd name="connsiteY15" fmla="*/ 619009 h 1093394"/>
              <a:gd name="connsiteX16" fmla="*/ 1032410 w 1211607"/>
              <a:gd name="connsiteY16" fmla="*/ 536371 h 1093394"/>
              <a:gd name="connsiteX17" fmla="*/ 1078291 w 1211607"/>
              <a:gd name="connsiteY17" fmla="*/ 494789 h 1093394"/>
              <a:gd name="connsiteX18" fmla="*/ 1106081 w 1211607"/>
              <a:gd name="connsiteY18" fmla="*/ 445364 h 1093394"/>
              <a:gd name="connsiteX19" fmla="*/ 1127580 w 1211607"/>
              <a:gd name="connsiteY19" fmla="*/ 411628 h 1093394"/>
              <a:gd name="connsiteX20" fmla="*/ 1132824 w 1211607"/>
              <a:gd name="connsiteY20" fmla="*/ 320621 h 1093394"/>
              <a:gd name="connsiteX21" fmla="*/ 1163498 w 1211607"/>
              <a:gd name="connsiteY21" fmla="*/ 264134 h 1093394"/>
              <a:gd name="connsiteX22" fmla="*/ 1204922 w 1211607"/>
              <a:gd name="connsiteY22" fmla="*/ 174695 h 1093394"/>
              <a:gd name="connsiteX23" fmla="*/ 1199678 w 1211607"/>
              <a:gd name="connsiteY23" fmla="*/ 126838 h 109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1607" h="1093394">
                <a:moveTo>
                  <a:pt x="1199154" y="126838"/>
                </a:moveTo>
                <a:cubicBezTo>
                  <a:pt x="1155371" y="112114"/>
                  <a:pt x="1108074" y="111383"/>
                  <a:pt x="1063871" y="124746"/>
                </a:cubicBezTo>
                <a:cubicBezTo>
                  <a:pt x="1086157" y="79242"/>
                  <a:pt x="1136494" y="72443"/>
                  <a:pt x="1113947" y="-259"/>
                </a:cubicBezTo>
                <a:cubicBezTo>
                  <a:pt x="1041324" y="1834"/>
                  <a:pt x="883757" y="3664"/>
                  <a:pt x="769710" y="10202"/>
                </a:cubicBezTo>
                <a:cubicBezTo>
                  <a:pt x="677948" y="15171"/>
                  <a:pt x="187155" y="23801"/>
                  <a:pt x="-39" y="26939"/>
                </a:cubicBezTo>
                <a:cubicBezTo>
                  <a:pt x="8351" y="74535"/>
                  <a:pt x="22770" y="135730"/>
                  <a:pt x="27490" y="171819"/>
                </a:cubicBezTo>
                <a:cubicBezTo>
                  <a:pt x="33258" y="219676"/>
                  <a:pt x="57640" y="453993"/>
                  <a:pt x="51348" y="577167"/>
                </a:cubicBezTo>
                <a:cubicBezTo>
                  <a:pt x="46628" y="673927"/>
                  <a:pt x="49512" y="844436"/>
                  <a:pt x="51348" y="913475"/>
                </a:cubicBezTo>
                <a:cubicBezTo>
                  <a:pt x="83753" y="920772"/>
                  <a:pt x="116970" y="923936"/>
                  <a:pt x="150188" y="922890"/>
                </a:cubicBezTo>
                <a:cubicBezTo>
                  <a:pt x="152285" y="956364"/>
                  <a:pt x="154120" y="1023050"/>
                  <a:pt x="155693" y="1093136"/>
                </a:cubicBezTo>
                <a:cubicBezTo>
                  <a:pt x="275246" y="1088167"/>
                  <a:pt x="520643" y="1077969"/>
                  <a:pt x="589070" y="1076400"/>
                </a:cubicBezTo>
                <a:cubicBezTo>
                  <a:pt x="680832" y="1074046"/>
                  <a:pt x="907876" y="1074046"/>
                  <a:pt x="907876" y="1074046"/>
                </a:cubicBezTo>
                <a:lnTo>
                  <a:pt x="903681" y="1034819"/>
                </a:lnTo>
                <a:cubicBezTo>
                  <a:pt x="899225" y="995592"/>
                  <a:pt x="903681" y="856465"/>
                  <a:pt x="905779" y="767027"/>
                </a:cubicBezTo>
                <a:cubicBezTo>
                  <a:pt x="931997" y="762582"/>
                  <a:pt x="938551" y="732246"/>
                  <a:pt x="958215" y="699556"/>
                </a:cubicBezTo>
                <a:cubicBezTo>
                  <a:pt x="977878" y="666867"/>
                  <a:pt x="1015106" y="638623"/>
                  <a:pt x="1028215" y="619009"/>
                </a:cubicBezTo>
                <a:cubicBezTo>
                  <a:pt x="1041324" y="599396"/>
                  <a:pt x="1030313" y="562523"/>
                  <a:pt x="1032410" y="536371"/>
                </a:cubicBezTo>
                <a:cubicBezTo>
                  <a:pt x="1034508" y="510220"/>
                  <a:pt x="1058628" y="505773"/>
                  <a:pt x="1078291" y="494789"/>
                </a:cubicBezTo>
                <a:cubicBezTo>
                  <a:pt x="1094650" y="483440"/>
                  <a:pt x="1104902" y="465213"/>
                  <a:pt x="1106081" y="445364"/>
                </a:cubicBezTo>
                <a:cubicBezTo>
                  <a:pt x="1106081" y="434380"/>
                  <a:pt x="1114471" y="435426"/>
                  <a:pt x="1127580" y="411628"/>
                </a:cubicBezTo>
                <a:cubicBezTo>
                  <a:pt x="1140689" y="387830"/>
                  <a:pt x="1132824" y="344680"/>
                  <a:pt x="1132824" y="320621"/>
                </a:cubicBezTo>
                <a:cubicBezTo>
                  <a:pt x="1134816" y="298392"/>
                  <a:pt x="1145906" y="277941"/>
                  <a:pt x="1163498" y="264134"/>
                </a:cubicBezTo>
                <a:cubicBezTo>
                  <a:pt x="1178705" y="248965"/>
                  <a:pt x="1187356" y="211831"/>
                  <a:pt x="1204922" y="174695"/>
                </a:cubicBezTo>
                <a:cubicBezTo>
                  <a:pt x="1222488" y="137560"/>
                  <a:pt x="1199678" y="126838"/>
                  <a:pt x="1199678" y="126838"/>
                </a:cubicBezTo>
              </a:path>
            </a:pathLst>
          </a:custGeom>
          <a:solidFill>
            <a:srgbClr val="4D4A4A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4" name="Freeform 413">
            <a:extLst>
              <a:ext uri="{FF2B5EF4-FFF2-40B4-BE49-F238E27FC236}">
                <a16:creationId xmlns:a16="http://schemas.microsoft.com/office/drawing/2014/main" id="{57B73B2D-4CBF-BD12-433A-689A56568BC8}"/>
              </a:ext>
            </a:extLst>
          </p:cNvPr>
          <p:cNvSpPr/>
          <p:nvPr/>
        </p:nvSpPr>
        <p:spPr>
          <a:xfrm>
            <a:off x="3302684" y="4565999"/>
            <a:ext cx="22140" cy="13623"/>
          </a:xfrm>
          <a:custGeom>
            <a:avLst/>
            <a:gdLst>
              <a:gd name="connsiteX0" fmla="*/ -39 w 56378"/>
              <a:gd name="connsiteY0" fmla="*/ 11657 h 34667"/>
              <a:gd name="connsiteX1" fmla="*/ 42434 w 56378"/>
              <a:gd name="connsiteY1" fmla="*/ 4596 h 34667"/>
              <a:gd name="connsiteX2" fmla="*/ 56329 w 56378"/>
              <a:gd name="connsiteY2" fmla="*/ 34409 h 34667"/>
              <a:gd name="connsiteX3" fmla="*/ -39 w 56378"/>
              <a:gd name="connsiteY3" fmla="*/ 11657 h 3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78" h="34667">
                <a:moveTo>
                  <a:pt x="-39" y="11657"/>
                </a:moveTo>
                <a:cubicBezTo>
                  <a:pt x="-39" y="11657"/>
                  <a:pt x="26178" y="-9526"/>
                  <a:pt x="42434" y="4596"/>
                </a:cubicBezTo>
                <a:cubicBezTo>
                  <a:pt x="51453" y="11840"/>
                  <a:pt x="56591" y="22851"/>
                  <a:pt x="56329" y="34409"/>
                </a:cubicBezTo>
                <a:cubicBezTo>
                  <a:pt x="56329" y="34409"/>
                  <a:pt x="7040" y="31009"/>
                  <a:pt x="-39" y="11657"/>
                </a:cubicBezTo>
              </a:path>
            </a:pathLst>
          </a:custGeom>
          <a:noFill/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5" name="Freeform 414">
            <a:extLst>
              <a:ext uri="{FF2B5EF4-FFF2-40B4-BE49-F238E27FC236}">
                <a16:creationId xmlns:a16="http://schemas.microsoft.com/office/drawing/2014/main" id="{EDA13D0D-6F64-E361-4A04-EC777BE6E043}"/>
              </a:ext>
            </a:extLst>
          </p:cNvPr>
          <p:cNvSpPr/>
          <p:nvPr/>
        </p:nvSpPr>
        <p:spPr>
          <a:xfrm>
            <a:off x="3076996" y="4156931"/>
            <a:ext cx="541879" cy="469112"/>
          </a:xfrm>
          <a:custGeom>
            <a:avLst/>
            <a:gdLst>
              <a:gd name="connsiteX0" fmla="*/ 1032148 w 1379832"/>
              <a:gd name="connsiteY0" fmla="*/ 854896 h 1193733"/>
              <a:gd name="connsiteX1" fmla="*/ 1005930 w 1379832"/>
              <a:gd name="connsiteY1" fmla="*/ 824299 h 1193733"/>
              <a:gd name="connsiteX2" fmla="*/ 1053646 w 1379832"/>
              <a:gd name="connsiteY2" fmla="*/ 778010 h 1193733"/>
              <a:gd name="connsiteX3" fmla="*/ 1156419 w 1379832"/>
              <a:gd name="connsiteY3" fmla="*/ 814623 h 1193733"/>
              <a:gd name="connsiteX4" fmla="*/ 1133086 w 1379832"/>
              <a:gd name="connsiteY4" fmla="*/ 857249 h 1193733"/>
              <a:gd name="connsiteX5" fmla="*/ 1032148 w 1379832"/>
              <a:gd name="connsiteY5" fmla="*/ 854896 h 1193733"/>
              <a:gd name="connsiteX6" fmla="*/ 1368257 w 1379832"/>
              <a:gd name="connsiteY6" fmla="*/ 1110135 h 1193733"/>
              <a:gd name="connsiteX7" fmla="*/ 1263387 w 1379832"/>
              <a:gd name="connsiteY7" fmla="*/ 1070646 h 1193733"/>
              <a:gd name="connsiteX8" fmla="*/ 1186831 w 1379832"/>
              <a:gd name="connsiteY8" fmla="*/ 1012328 h 1193733"/>
              <a:gd name="connsiteX9" fmla="*/ 1213049 w 1379832"/>
              <a:gd name="connsiteY9" fmla="*/ 953748 h 1193733"/>
              <a:gd name="connsiteX10" fmla="*/ 1265484 w 1379832"/>
              <a:gd name="connsiteY10" fmla="*/ 920536 h 1193733"/>
              <a:gd name="connsiteX11" fmla="*/ 1239267 w 1379832"/>
              <a:gd name="connsiteY11" fmla="*/ 857249 h 1193733"/>
              <a:gd name="connsiteX12" fmla="*/ 1203349 w 1379832"/>
              <a:gd name="connsiteY12" fmla="*/ 919229 h 1193733"/>
              <a:gd name="connsiteX13" fmla="*/ 1136232 w 1379832"/>
              <a:gd name="connsiteY13" fmla="*/ 893077 h 1193733"/>
              <a:gd name="connsiteX14" fmla="*/ 1187094 w 1379832"/>
              <a:gd name="connsiteY14" fmla="*/ 850711 h 1193733"/>
              <a:gd name="connsiteX15" fmla="*/ 1207281 w 1379832"/>
              <a:gd name="connsiteY15" fmla="*/ 832144 h 1193733"/>
              <a:gd name="connsiteX16" fmla="*/ 1176868 w 1379832"/>
              <a:gd name="connsiteY16" fmla="*/ 782718 h 1193733"/>
              <a:gd name="connsiteX17" fmla="*/ 1138067 w 1379832"/>
              <a:gd name="connsiteY17" fmla="*/ 699817 h 1193733"/>
              <a:gd name="connsiteX18" fmla="*/ 1148554 w 1379832"/>
              <a:gd name="connsiteY18" fmla="*/ 601487 h 1193733"/>
              <a:gd name="connsiteX19" fmla="*/ 895816 w 1379832"/>
              <a:gd name="connsiteY19" fmla="*/ 601487 h 1193733"/>
              <a:gd name="connsiteX20" fmla="*/ 676899 w 1379832"/>
              <a:gd name="connsiteY20" fmla="*/ 610118 h 1193733"/>
              <a:gd name="connsiteX21" fmla="*/ 673491 w 1379832"/>
              <a:gd name="connsiteY21" fmla="*/ 479360 h 1193733"/>
              <a:gd name="connsiteX22" fmla="*/ 761582 w 1379832"/>
              <a:gd name="connsiteY22" fmla="*/ 329773 h 1193733"/>
              <a:gd name="connsiteX23" fmla="*/ 817949 w 1379832"/>
              <a:gd name="connsiteY23" fmla="*/ 190909 h 1193733"/>
              <a:gd name="connsiteX24" fmla="*/ 752144 w 1379832"/>
              <a:gd name="connsiteY24" fmla="*/ -259 h 1193733"/>
              <a:gd name="connsiteX25" fmla="*/ 433338 w 1379832"/>
              <a:gd name="connsiteY25" fmla="*/ 2095 h 1193733"/>
              <a:gd name="connsiteX26" fmla="*/ -39 w 1379832"/>
              <a:gd name="connsiteY26" fmla="*/ 18832 h 1193733"/>
              <a:gd name="connsiteX27" fmla="*/ 3893 w 1379832"/>
              <a:gd name="connsiteY27" fmla="*/ 260733 h 1193733"/>
              <a:gd name="connsiteX28" fmla="*/ 11758 w 1379832"/>
              <a:gd name="connsiteY28" fmla="*/ 324543 h 1193733"/>
              <a:gd name="connsiteX29" fmla="*/ 59737 w 1379832"/>
              <a:gd name="connsiteY29" fmla="*/ 376846 h 1193733"/>
              <a:gd name="connsiteX30" fmla="*/ 83857 w 1379832"/>
              <a:gd name="connsiteY30" fmla="*/ 460792 h 1193733"/>
              <a:gd name="connsiteX31" fmla="*/ 141012 w 1379832"/>
              <a:gd name="connsiteY31" fmla="*/ 565398 h 1193733"/>
              <a:gd name="connsiteX32" fmla="*/ 147828 w 1379832"/>
              <a:gd name="connsiteY32" fmla="*/ 654575 h 1193733"/>
              <a:gd name="connsiteX33" fmla="*/ 109026 w 1379832"/>
              <a:gd name="connsiteY33" fmla="*/ 779318 h 1193733"/>
              <a:gd name="connsiteX34" fmla="*/ 119775 w 1379832"/>
              <a:gd name="connsiteY34" fmla="*/ 820637 h 1193733"/>
              <a:gd name="connsiteX35" fmla="*/ 112958 w 1379832"/>
              <a:gd name="connsiteY35" fmla="*/ 853850 h 1193733"/>
              <a:gd name="connsiteX36" fmla="*/ 112958 w 1379832"/>
              <a:gd name="connsiteY36" fmla="*/ 913736 h 1193733"/>
              <a:gd name="connsiteX37" fmla="*/ 88051 w 1379832"/>
              <a:gd name="connsiteY37" fmla="*/ 1030635 h 1193733"/>
              <a:gd name="connsiteX38" fmla="*/ 308280 w 1379832"/>
              <a:gd name="connsiteY38" fmla="*/ 1013897 h 1193733"/>
              <a:gd name="connsiteX39" fmla="*/ 469780 w 1379832"/>
              <a:gd name="connsiteY39" fmla="*/ 1058093 h 1193733"/>
              <a:gd name="connsiteX40" fmla="*/ 546335 w 1379832"/>
              <a:gd name="connsiteY40" fmla="*/ 1031942 h 1193733"/>
              <a:gd name="connsiteX41" fmla="*/ 549744 w 1379832"/>
              <a:gd name="connsiteY41" fmla="*/ 975977 h 1193733"/>
              <a:gd name="connsiteX42" fmla="*/ 616861 w 1379832"/>
              <a:gd name="connsiteY42" fmla="*/ 1002129 h 1193733"/>
              <a:gd name="connsiteX43" fmla="*/ 669296 w 1379832"/>
              <a:gd name="connsiteY43" fmla="*/ 1002129 h 1193733"/>
              <a:gd name="connsiteX44" fmla="*/ 707574 w 1379832"/>
              <a:gd name="connsiteY44" fmla="*/ 1059401 h 1193733"/>
              <a:gd name="connsiteX45" fmla="*/ 756600 w 1379832"/>
              <a:gd name="connsiteY45" fmla="*/ 1069077 h 1193733"/>
              <a:gd name="connsiteX46" fmla="*/ 778099 w 1379832"/>
              <a:gd name="connsiteY46" fmla="*/ 1129748 h 1193733"/>
              <a:gd name="connsiteX47" fmla="*/ 950349 w 1379832"/>
              <a:gd name="connsiteY47" fmla="*/ 1184666 h 1193733"/>
              <a:gd name="connsiteX48" fmla="*/ 965817 w 1379832"/>
              <a:gd name="connsiteY48" fmla="*/ 1144131 h 1193733"/>
              <a:gd name="connsiteX49" fmla="*/ 999376 w 1379832"/>
              <a:gd name="connsiteY49" fmla="*/ 1144131 h 1193733"/>
              <a:gd name="connsiteX50" fmla="*/ 1044732 w 1379832"/>
              <a:gd name="connsiteY50" fmla="*/ 1117980 h 1193733"/>
              <a:gd name="connsiteX51" fmla="*/ 1050762 w 1379832"/>
              <a:gd name="connsiteY51" fmla="*/ 1181006 h 1193733"/>
              <a:gd name="connsiteX52" fmla="*/ 1062823 w 1379832"/>
              <a:gd name="connsiteY52" fmla="*/ 1191727 h 1193733"/>
              <a:gd name="connsiteX53" fmla="*/ 1099789 w 1379832"/>
              <a:gd name="connsiteY53" fmla="*/ 1079800 h 1193733"/>
              <a:gd name="connsiteX54" fmla="*/ 1158517 w 1379832"/>
              <a:gd name="connsiteY54" fmla="*/ 1039263 h 1193733"/>
              <a:gd name="connsiteX55" fmla="*/ 1166906 w 1379832"/>
              <a:gd name="connsiteY55" fmla="*/ 1096274 h 1193733"/>
              <a:gd name="connsiteX56" fmla="*/ 1238742 w 1379832"/>
              <a:gd name="connsiteY56" fmla="*/ 1113011 h 1193733"/>
              <a:gd name="connsiteX57" fmla="*/ 1312676 w 1379832"/>
              <a:gd name="connsiteY57" fmla="*/ 1147793 h 1193733"/>
              <a:gd name="connsiteX58" fmla="*/ 1353576 w 1379832"/>
              <a:gd name="connsiteY58" fmla="*/ 1157207 h 1193733"/>
              <a:gd name="connsiteX59" fmla="*/ 1379793 w 1379832"/>
              <a:gd name="connsiteY59" fmla="*/ 1115365 h 1193733"/>
              <a:gd name="connsiteX60" fmla="*/ 1369044 w 1379832"/>
              <a:gd name="connsiteY60" fmla="*/ 1111965 h 119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379832" h="1193733">
                <a:moveTo>
                  <a:pt x="1032148" y="854896"/>
                </a:moveTo>
                <a:cubicBezTo>
                  <a:pt x="1011435" y="851235"/>
                  <a:pt x="1005930" y="842604"/>
                  <a:pt x="1005930" y="824299"/>
                </a:cubicBezTo>
                <a:cubicBezTo>
                  <a:pt x="1005930" y="805992"/>
                  <a:pt x="1010911" y="786379"/>
                  <a:pt x="1053646" y="778010"/>
                </a:cubicBezTo>
                <a:cubicBezTo>
                  <a:pt x="1096381" y="769642"/>
                  <a:pt x="1156419" y="814623"/>
                  <a:pt x="1156419" y="814623"/>
                </a:cubicBezTo>
                <a:cubicBezTo>
                  <a:pt x="1169790" y="822991"/>
                  <a:pt x="1155108" y="840774"/>
                  <a:pt x="1133086" y="857249"/>
                </a:cubicBezTo>
                <a:cubicBezTo>
                  <a:pt x="1111063" y="873725"/>
                  <a:pt x="1054170" y="858557"/>
                  <a:pt x="1032148" y="854896"/>
                </a:cubicBezTo>
                <a:close/>
                <a:moveTo>
                  <a:pt x="1368257" y="1110135"/>
                </a:moveTo>
                <a:cubicBezTo>
                  <a:pt x="1347808" y="1079014"/>
                  <a:pt x="1303762" y="1074307"/>
                  <a:pt x="1263387" y="1070646"/>
                </a:cubicBezTo>
                <a:cubicBezTo>
                  <a:pt x="1223012" y="1066984"/>
                  <a:pt x="1210952" y="1044494"/>
                  <a:pt x="1186831" y="1012328"/>
                </a:cubicBezTo>
                <a:cubicBezTo>
                  <a:pt x="1201933" y="996296"/>
                  <a:pt x="1211188" y="975664"/>
                  <a:pt x="1213049" y="953748"/>
                </a:cubicBezTo>
                <a:cubicBezTo>
                  <a:pt x="1248967" y="959763"/>
                  <a:pt x="1265484" y="941981"/>
                  <a:pt x="1265484" y="920536"/>
                </a:cubicBezTo>
                <a:cubicBezTo>
                  <a:pt x="1267162" y="896503"/>
                  <a:pt x="1257462" y="873097"/>
                  <a:pt x="1239267" y="857249"/>
                </a:cubicBezTo>
                <a:cubicBezTo>
                  <a:pt x="1221176" y="845220"/>
                  <a:pt x="1213049" y="889416"/>
                  <a:pt x="1203349" y="919229"/>
                </a:cubicBezTo>
                <a:cubicBezTo>
                  <a:pt x="1185521" y="926551"/>
                  <a:pt x="1136232" y="893077"/>
                  <a:pt x="1136232" y="893077"/>
                </a:cubicBezTo>
                <a:cubicBezTo>
                  <a:pt x="1152014" y="877595"/>
                  <a:pt x="1169030" y="863447"/>
                  <a:pt x="1187094" y="850711"/>
                </a:cubicBezTo>
                <a:cubicBezTo>
                  <a:pt x="1194566" y="845377"/>
                  <a:pt x="1201330" y="839126"/>
                  <a:pt x="1207281" y="832144"/>
                </a:cubicBezTo>
                <a:cubicBezTo>
                  <a:pt x="1200465" y="820114"/>
                  <a:pt x="1187880" y="798408"/>
                  <a:pt x="1176868" y="782718"/>
                </a:cubicBezTo>
                <a:cubicBezTo>
                  <a:pt x="1159198" y="757534"/>
                  <a:pt x="1146063" y="729499"/>
                  <a:pt x="1138067" y="699817"/>
                </a:cubicBezTo>
                <a:cubicBezTo>
                  <a:pt x="1138696" y="666788"/>
                  <a:pt x="1142209" y="633889"/>
                  <a:pt x="1148554" y="601487"/>
                </a:cubicBezTo>
                <a:lnTo>
                  <a:pt x="895816" y="601487"/>
                </a:lnTo>
                <a:cubicBezTo>
                  <a:pt x="833943" y="601487"/>
                  <a:pt x="676899" y="610118"/>
                  <a:pt x="676899" y="610118"/>
                </a:cubicBezTo>
                <a:cubicBezTo>
                  <a:pt x="669847" y="566889"/>
                  <a:pt x="668693" y="522902"/>
                  <a:pt x="673491" y="479360"/>
                </a:cubicBezTo>
                <a:cubicBezTo>
                  <a:pt x="682405" y="421304"/>
                  <a:pt x="729859" y="370308"/>
                  <a:pt x="761582" y="329773"/>
                </a:cubicBezTo>
                <a:cubicBezTo>
                  <a:pt x="793306" y="289238"/>
                  <a:pt x="791732" y="270148"/>
                  <a:pt x="817949" y="190909"/>
                </a:cubicBezTo>
                <a:cubicBezTo>
                  <a:pt x="765514" y="126053"/>
                  <a:pt x="752144" y="-259"/>
                  <a:pt x="752144" y="-259"/>
                </a:cubicBezTo>
                <a:cubicBezTo>
                  <a:pt x="752144" y="-259"/>
                  <a:pt x="525099" y="-259"/>
                  <a:pt x="433338" y="2095"/>
                </a:cubicBezTo>
                <a:cubicBezTo>
                  <a:pt x="364909" y="3664"/>
                  <a:pt x="118726" y="13863"/>
                  <a:pt x="-39" y="18832"/>
                </a:cubicBezTo>
                <a:cubicBezTo>
                  <a:pt x="2320" y="127099"/>
                  <a:pt x="3893" y="243735"/>
                  <a:pt x="3893" y="260733"/>
                </a:cubicBezTo>
                <a:cubicBezTo>
                  <a:pt x="3893" y="288715"/>
                  <a:pt x="1010" y="309898"/>
                  <a:pt x="11758" y="324543"/>
                </a:cubicBezTo>
                <a:cubicBezTo>
                  <a:pt x="22507" y="339188"/>
                  <a:pt x="53182" y="356448"/>
                  <a:pt x="59737" y="376846"/>
                </a:cubicBezTo>
                <a:cubicBezTo>
                  <a:pt x="64718" y="405613"/>
                  <a:pt x="72793" y="433751"/>
                  <a:pt x="83857" y="460792"/>
                </a:cubicBezTo>
                <a:cubicBezTo>
                  <a:pt x="101160" y="496620"/>
                  <a:pt x="133146" y="535063"/>
                  <a:pt x="141012" y="565398"/>
                </a:cubicBezTo>
                <a:cubicBezTo>
                  <a:pt x="153936" y="593354"/>
                  <a:pt x="156375" y="624998"/>
                  <a:pt x="147828" y="654575"/>
                </a:cubicBezTo>
                <a:cubicBezTo>
                  <a:pt x="135768" y="701125"/>
                  <a:pt x="109026" y="759181"/>
                  <a:pt x="109026" y="779318"/>
                </a:cubicBezTo>
                <a:cubicBezTo>
                  <a:pt x="109550" y="793701"/>
                  <a:pt x="113221" y="807797"/>
                  <a:pt x="119775" y="820637"/>
                </a:cubicBezTo>
                <a:cubicBezTo>
                  <a:pt x="112434" y="830052"/>
                  <a:pt x="109917" y="842317"/>
                  <a:pt x="112958" y="853850"/>
                </a:cubicBezTo>
                <a:cubicBezTo>
                  <a:pt x="119827" y="873228"/>
                  <a:pt x="119827" y="894358"/>
                  <a:pt x="112958" y="913736"/>
                </a:cubicBezTo>
                <a:cubicBezTo>
                  <a:pt x="92246" y="949015"/>
                  <a:pt x="83516" y="990020"/>
                  <a:pt x="88051" y="1030635"/>
                </a:cubicBezTo>
                <a:cubicBezTo>
                  <a:pt x="160229" y="1014210"/>
                  <a:pt x="234451" y="1008563"/>
                  <a:pt x="308280" y="1013897"/>
                </a:cubicBezTo>
                <a:cubicBezTo>
                  <a:pt x="369367" y="1018604"/>
                  <a:pt x="419442" y="1053124"/>
                  <a:pt x="469780" y="1058093"/>
                </a:cubicBezTo>
                <a:cubicBezTo>
                  <a:pt x="520118" y="1063062"/>
                  <a:pt x="535586" y="1047110"/>
                  <a:pt x="546335" y="1031942"/>
                </a:cubicBezTo>
                <a:cubicBezTo>
                  <a:pt x="531916" y="1021219"/>
                  <a:pt x="517758" y="986438"/>
                  <a:pt x="549744" y="975977"/>
                </a:cubicBezTo>
                <a:cubicBezTo>
                  <a:pt x="581729" y="965517"/>
                  <a:pt x="616861" y="1002129"/>
                  <a:pt x="616861" y="1002129"/>
                </a:cubicBezTo>
                <a:cubicBezTo>
                  <a:pt x="634112" y="998232"/>
                  <a:pt x="652045" y="998232"/>
                  <a:pt x="669296" y="1002129"/>
                </a:cubicBezTo>
                <a:cubicBezTo>
                  <a:pt x="699184" y="1008143"/>
                  <a:pt x="707574" y="1059401"/>
                  <a:pt x="707574" y="1059401"/>
                </a:cubicBezTo>
                <a:cubicBezTo>
                  <a:pt x="707574" y="1059401"/>
                  <a:pt x="711244" y="1060708"/>
                  <a:pt x="756600" y="1069077"/>
                </a:cubicBezTo>
                <a:cubicBezTo>
                  <a:pt x="801957" y="1077445"/>
                  <a:pt x="788848" y="1105951"/>
                  <a:pt x="778099" y="1129748"/>
                </a:cubicBezTo>
                <a:cubicBezTo>
                  <a:pt x="903681" y="1216833"/>
                  <a:pt x="926491" y="1191727"/>
                  <a:pt x="950349" y="1184666"/>
                </a:cubicBezTo>
                <a:cubicBezTo>
                  <a:pt x="974207" y="1177606"/>
                  <a:pt x="965817" y="1144131"/>
                  <a:pt x="965817" y="1144131"/>
                </a:cubicBezTo>
                <a:cubicBezTo>
                  <a:pt x="976907" y="1146067"/>
                  <a:pt x="988285" y="1146067"/>
                  <a:pt x="999376" y="1144131"/>
                </a:cubicBezTo>
                <a:cubicBezTo>
                  <a:pt x="1010125" y="1140470"/>
                  <a:pt x="1019825" y="1117980"/>
                  <a:pt x="1044732" y="1117980"/>
                </a:cubicBezTo>
                <a:cubicBezTo>
                  <a:pt x="1072261" y="1140470"/>
                  <a:pt x="1050762" y="1181006"/>
                  <a:pt x="1050762" y="1181006"/>
                </a:cubicBezTo>
                <a:lnTo>
                  <a:pt x="1062823" y="1191727"/>
                </a:lnTo>
                <a:cubicBezTo>
                  <a:pt x="1090351" y="1181006"/>
                  <a:pt x="1096119" y="1091566"/>
                  <a:pt x="1099789" y="1079800"/>
                </a:cubicBezTo>
                <a:cubicBezTo>
                  <a:pt x="1103460" y="1068031"/>
                  <a:pt x="1158517" y="1039263"/>
                  <a:pt x="1158517" y="1039263"/>
                </a:cubicBezTo>
                <a:lnTo>
                  <a:pt x="1166906" y="1096274"/>
                </a:lnTo>
                <a:cubicBezTo>
                  <a:pt x="1191367" y="1099361"/>
                  <a:pt x="1215435" y="1104957"/>
                  <a:pt x="1238742" y="1113011"/>
                </a:cubicBezTo>
                <a:cubicBezTo>
                  <a:pt x="1263649" y="1123994"/>
                  <a:pt x="1282788" y="1148838"/>
                  <a:pt x="1312676" y="1147793"/>
                </a:cubicBezTo>
                <a:cubicBezTo>
                  <a:pt x="1327017" y="1145569"/>
                  <a:pt x="1341673" y="1148944"/>
                  <a:pt x="1353576" y="1157207"/>
                </a:cubicBezTo>
                <a:lnTo>
                  <a:pt x="1379793" y="1115365"/>
                </a:lnTo>
                <a:lnTo>
                  <a:pt x="1369044" y="1111965"/>
                </a:lnTo>
              </a:path>
            </a:pathLst>
          </a:custGeom>
          <a:solidFill>
            <a:srgbClr val="4D4A4A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6" name="Freeform 415">
            <a:extLst>
              <a:ext uri="{FF2B5EF4-FFF2-40B4-BE49-F238E27FC236}">
                <a16:creationId xmlns:a16="http://schemas.microsoft.com/office/drawing/2014/main" id="{5683DF17-E91F-0D3A-6629-7EB46702481C}"/>
              </a:ext>
            </a:extLst>
          </p:cNvPr>
          <p:cNvSpPr/>
          <p:nvPr/>
        </p:nvSpPr>
        <p:spPr>
          <a:xfrm>
            <a:off x="2157149" y="2930679"/>
            <a:ext cx="792896" cy="389806"/>
          </a:xfrm>
          <a:custGeom>
            <a:avLst/>
            <a:gdLst>
              <a:gd name="connsiteX0" fmla="*/ 1939539 w 2019017"/>
              <a:gd name="connsiteY0" fmla="*/ 886278 h 991926"/>
              <a:gd name="connsiteX1" fmla="*/ 1888415 w 2019017"/>
              <a:gd name="connsiteY1" fmla="*/ 639146 h 991926"/>
              <a:gd name="connsiteX2" fmla="*/ 1846204 w 2019017"/>
              <a:gd name="connsiteY2" fmla="*/ 496098 h 991926"/>
              <a:gd name="connsiteX3" fmla="*/ 1826279 w 2019017"/>
              <a:gd name="connsiteY3" fmla="*/ 384954 h 991926"/>
              <a:gd name="connsiteX4" fmla="*/ 1762046 w 2019017"/>
              <a:gd name="connsiteY4" fmla="*/ 238243 h 991926"/>
              <a:gd name="connsiteX5" fmla="*/ 1689319 w 2019017"/>
              <a:gd name="connsiteY5" fmla="*/ 187771 h 991926"/>
              <a:gd name="connsiteX6" fmla="*/ 1688375 w 2019017"/>
              <a:gd name="connsiteY6" fmla="*/ 174172 h 991926"/>
              <a:gd name="connsiteX7" fmla="*/ 1529234 w 2019017"/>
              <a:gd name="connsiteY7" fmla="*/ 125268 h 991926"/>
              <a:gd name="connsiteX8" fmla="*/ 1403913 w 2019017"/>
              <a:gd name="connsiteY8" fmla="*/ 137037 h 991926"/>
              <a:gd name="connsiteX9" fmla="*/ 1262339 w 2019017"/>
              <a:gd name="connsiteY9" fmla="*/ 57013 h 991926"/>
              <a:gd name="connsiteX10" fmla="*/ 886378 w 2019017"/>
              <a:gd name="connsiteY10" fmla="*/ 48122 h 991926"/>
              <a:gd name="connsiteX11" fmla="*/ 371727 w 2019017"/>
              <a:gd name="connsiteY11" fmla="*/ 24585 h 991926"/>
              <a:gd name="connsiteX12" fmla="*/ 58426 w 2019017"/>
              <a:gd name="connsiteY12" fmla="*/ -259 h 991926"/>
              <a:gd name="connsiteX13" fmla="*/ 53183 w 2019017"/>
              <a:gd name="connsiteY13" fmla="*/ 50214 h 991926"/>
              <a:gd name="connsiteX14" fmla="*/ 4156 w 2019017"/>
              <a:gd name="connsiteY14" fmla="*/ 603842 h 991926"/>
              <a:gd name="connsiteX15" fmla="*/ -39 w 2019017"/>
              <a:gd name="connsiteY15" fmla="*/ 603842 h 991926"/>
              <a:gd name="connsiteX16" fmla="*/ 98015 w 2019017"/>
              <a:gd name="connsiteY16" fmla="*/ 612471 h 991926"/>
              <a:gd name="connsiteX17" fmla="*/ 466372 w 2019017"/>
              <a:gd name="connsiteY17" fmla="*/ 638623 h 991926"/>
              <a:gd name="connsiteX18" fmla="*/ 448020 w 2019017"/>
              <a:gd name="connsiteY18" fmla="*/ 946165 h 991926"/>
              <a:gd name="connsiteX19" fmla="*/ 638359 w 2019017"/>
              <a:gd name="connsiteY19" fmla="*/ 956364 h 991926"/>
              <a:gd name="connsiteX20" fmla="*/ 1406535 w 2019017"/>
              <a:gd name="connsiteY20" fmla="*/ 986177 h 991926"/>
              <a:gd name="connsiteX21" fmla="*/ 2018978 w 2019017"/>
              <a:gd name="connsiteY21" fmla="*/ 991668 h 991926"/>
              <a:gd name="connsiteX22" fmla="*/ 1940325 w 2019017"/>
              <a:gd name="connsiteY22" fmla="*/ 887062 h 99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19017" h="991926">
                <a:moveTo>
                  <a:pt x="1939539" y="886278"/>
                </a:moveTo>
                <a:cubicBezTo>
                  <a:pt x="1881336" y="800763"/>
                  <a:pt x="1900212" y="708709"/>
                  <a:pt x="1888415" y="639146"/>
                </a:cubicBezTo>
                <a:cubicBezTo>
                  <a:pt x="1880392" y="589902"/>
                  <a:pt x="1866208" y="541836"/>
                  <a:pt x="1846204" y="496098"/>
                </a:cubicBezTo>
                <a:cubicBezTo>
                  <a:pt x="1829976" y="461420"/>
                  <a:pt x="1823107" y="423108"/>
                  <a:pt x="1826279" y="384954"/>
                </a:cubicBezTo>
                <a:cubicBezTo>
                  <a:pt x="1795604" y="357494"/>
                  <a:pt x="1780399" y="317744"/>
                  <a:pt x="1762046" y="238243"/>
                </a:cubicBezTo>
                <a:cubicBezTo>
                  <a:pt x="1727989" y="244336"/>
                  <a:pt x="1695427" y="221741"/>
                  <a:pt x="1689319" y="187771"/>
                </a:cubicBezTo>
                <a:cubicBezTo>
                  <a:pt x="1688506" y="183273"/>
                  <a:pt x="1688191" y="178722"/>
                  <a:pt x="1688375" y="174172"/>
                </a:cubicBezTo>
                <a:cubicBezTo>
                  <a:pt x="1685490" y="161880"/>
                  <a:pt x="1563054" y="134422"/>
                  <a:pt x="1529234" y="125268"/>
                </a:cubicBezTo>
                <a:cubicBezTo>
                  <a:pt x="1495413" y="116115"/>
                  <a:pt x="1445862" y="146190"/>
                  <a:pt x="1403913" y="137037"/>
                </a:cubicBezTo>
                <a:cubicBezTo>
                  <a:pt x="1348595" y="125007"/>
                  <a:pt x="1262339" y="57013"/>
                  <a:pt x="1262339" y="57013"/>
                </a:cubicBezTo>
                <a:cubicBezTo>
                  <a:pt x="1262339" y="57013"/>
                  <a:pt x="1008814" y="54136"/>
                  <a:pt x="886378" y="48122"/>
                </a:cubicBezTo>
                <a:cubicBezTo>
                  <a:pt x="763942" y="42107"/>
                  <a:pt x="530867" y="36876"/>
                  <a:pt x="371727" y="24585"/>
                </a:cubicBezTo>
                <a:cubicBezTo>
                  <a:pt x="252961" y="15433"/>
                  <a:pt x="118989" y="4710"/>
                  <a:pt x="58426" y="-259"/>
                </a:cubicBezTo>
                <a:cubicBezTo>
                  <a:pt x="56591" y="19878"/>
                  <a:pt x="54756" y="36876"/>
                  <a:pt x="53183" y="50214"/>
                </a:cubicBezTo>
                <a:cubicBezTo>
                  <a:pt x="42171" y="145667"/>
                  <a:pt x="17789" y="437518"/>
                  <a:pt x="4156" y="603842"/>
                </a:cubicBezTo>
                <a:lnTo>
                  <a:pt x="-39" y="603842"/>
                </a:lnTo>
                <a:lnTo>
                  <a:pt x="98015" y="612471"/>
                </a:lnTo>
                <a:cubicBezTo>
                  <a:pt x="229103" y="624501"/>
                  <a:pt x="466372" y="638623"/>
                  <a:pt x="466372" y="638623"/>
                </a:cubicBezTo>
                <a:cubicBezTo>
                  <a:pt x="466372" y="638623"/>
                  <a:pt x="454836" y="838159"/>
                  <a:pt x="448020" y="946165"/>
                </a:cubicBezTo>
                <a:lnTo>
                  <a:pt x="638359" y="956364"/>
                </a:lnTo>
                <a:cubicBezTo>
                  <a:pt x="638359" y="956364"/>
                  <a:pt x="1258930" y="980946"/>
                  <a:pt x="1406535" y="986177"/>
                </a:cubicBezTo>
                <a:cubicBezTo>
                  <a:pt x="1554141" y="991406"/>
                  <a:pt x="2018978" y="991668"/>
                  <a:pt x="2018978" y="991668"/>
                </a:cubicBezTo>
                <a:cubicBezTo>
                  <a:pt x="1989746" y="959162"/>
                  <a:pt x="1963423" y="924171"/>
                  <a:pt x="1940325" y="887062"/>
                </a:cubicBezTo>
              </a:path>
            </a:pathLst>
          </a:custGeom>
          <a:solidFill>
            <a:srgbClr val="4D4A4A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7" name="Freeform 416">
            <a:extLst>
              <a:ext uri="{FF2B5EF4-FFF2-40B4-BE49-F238E27FC236}">
                <a16:creationId xmlns:a16="http://schemas.microsoft.com/office/drawing/2014/main" id="{9BDDFF75-B2DC-8299-67FB-6E8EAA5F77B1}"/>
              </a:ext>
            </a:extLst>
          </p:cNvPr>
          <p:cNvSpPr/>
          <p:nvPr/>
        </p:nvSpPr>
        <p:spPr>
          <a:xfrm>
            <a:off x="2180110" y="2577973"/>
            <a:ext cx="669035" cy="446823"/>
          </a:xfrm>
          <a:custGeom>
            <a:avLst/>
            <a:gdLst>
              <a:gd name="connsiteX0" fmla="*/ -39 w 1703619"/>
              <a:gd name="connsiteY0" fmla="*/ 897262 h 1137014"/>
              <a:gd name="connsiteX1" fmla="*/ 313261 w 1703619"/>
              <a:gd name="connsiteY1" fmla="*/ 922105 h 1137014"/>
              <a:gd name="connsiteX2" fmla="*/ 827913 w 1703619"/>
              <a:gd name="connsiteY2" fmla="*/ 945642 h 1137014"/>
              <a:gd name="connsiteX3" fmla="*/ 1203873 w 1703619"/>
              <a:gd name="connsiteY3" fmla="*/ 954534 h 1137014"/>
              <a:gd name="connsiteX4" fmla="*/ 1345448 w 1703619"/>
              <a:gd name="connsiteY4" fmla="*/ 1034557 h 1137014"/>
              <a:gd name="connsiteX5" fmla="*/ 1470768 w 1703619"/>
              <a:gd name="connsiteY5" fmla="*/ 1022789 h 1137014"/>
              <a:gd name="connsiteX6" fmla="*/ 1629909 w 1703619"/>
              <a:gd name="connsiteY6" fmla="*/ 1071692 h 1137014"/>
              <a:gd name="connsiteX7" fmla="*/ 1689948 w 1703619"/>
              <a:gd name="connsiteY7" fmla="*/ 1136705 h 1137014"/>
              <a:gd name="connsiteX8" fmla="*/ 1703580 w 1703619"/>
              <a:gd name="connsiteY8" fmla="*/ 1135763 h 1137014"/>
              <a:gd name="connsiteX9" fmla="*/ 1666613 w 1703619"/>
              <a:gd name="connsiteY9" fmla="*/ 1067247 h 1137014"/>
              <a:gd name="connsiteX10" fmla="*/ 1696764 w 1703619"/>
              <a:gd name="connsiteY10" fmla="*/ 912691 h 1137014"/>
              <a:gd name="connsiteX11" fmla="*/ 1665041 w 1703619"/>
              <a:gd name="connsiteY11" fmla="*/ 818807 h 1137014"/>
              <a:gd name="connsiteX12" fmla="*/ 1688636 w 1703619"/>
              <a:gd name="connsiteY12" fmla="*/ 818807 h 1137014"/>
              <a:gd name="connsiteX13" fmla="*/ 1700434 w 1703619"/>
              <a:gd name="connsiteY13" fmla="*/ 318267 h 1137014"/>
              <a:gd name="connsiteX14" fmla="*/ 1678412 w 1703619"/>
              <a:gd name="connsiteY14" fmla="*/ 244258 h 1137014"/>
              <a:gd name="connsiteX15" fmla="*/ 1629647 w 1703619"/>
              <a:gd name="connsiteY15" fmla="*/ 177310 h 1137014"/>
              <a:gd name="connsiteX16" fmla="*/ 1661632 w 1703619"/>
              <a:gd name="connsiteY16" fmla="*/ 118470 h 1137014"/>
              <a:gd name="connsiteX17" fmla="*/ 1679985 w 1703619"/>
              <a:gd name="connsiteY17" fmla="*/ 78196 h 1137014"/>
              <a:gd name="connsiteX18" fmla="*/ 1360130 w 1703619"/>
              <a:gd name="connsiteY18" fmla="*/ 64597 h 1137014"/>
              <a:gd name="connsiteX19" fmla="*/ 792519 w 1703619"/>
              <a:gd name="connsiteY19" fmla="*/ 36092 h 1137014"/>
              <a:gd name="connsiteX20" fmla="*/ 246930 w 1703619"/>
              <a:gd name="connsiteY20" fmla="*/ 9941 h 1137014"/>
              <a:gd name="connsiteX21" fmla="*/ 74943 w 1703619"/>
              <a:gd name="connsiteY21" fmla="*/ -259 h 1137014"/>
              <a:gd name="connsiteX22" fmla="*/ 53182 w 1703619"/>
              <a:gd name="connsiteY22" fmla="*/ 280348 h 1137014"/>
              <a:gd name="connsiteX23" fmla="*/ 747 w 1703619"/>
              <a:gd name="connsiteY23" fmla="*/ 898308 h 1137014"/>
              <a:gd name="connsiteX24" fmla="*/ 747 w 1703619"/>
              <a:gd name="connsiteY24" fmla="*/ 898308 h 1137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703619" h="1137014">
                <a:moveTo>
                  <a:pt x="-39" y="897262"/>
                </a:moveTo>
                <a:cubicBezTo>
                  <a:pt x="60523" y="902231"/>
                  <a:pt x="194495" y="912953"/>
                  <a:pt x="313261" y="922105"/>
                </a:cubicBezTo>
                <a:cubicBezTo>
                  <a:pt x="472402" y="934396"/>
                  <a:pt x="706525" y="939627"/>
                  <a:pt x="827913" y="945642"/>
                </a:cubicBezTo>
                <a:cubicBezTo>
                  <a:pt x="949300" y="951656"/>
                  <a:pt x="1203873" y="954534"/>
                  <a:pt x="1203873" y="954534"/>
                </a:cubicBezTo>
                <a:cubicBezTo>
                  <a:pt x="1203873" y="954534"/>
                  <a:pt x="1290129" y="1022528"/>
                  <a:pt x="1345448" y="1034557"/>
                </a:cubicBezTo>
                <a:cubicBezTo>
                  <a:pt x="1387396" y="1043710"/>
                  <a:pt x="1436947" y="1013635"/>
                  <a:pt x="1470768" y="1022789"/>
                </a:cubicBezTo>
                <a:cubicBezTo>
                  <a:pt x="1504589" y="1031942"/>
                  <a:pt x="1628074" y="1059401"/>
                  <a:pt x="1629909" y="1071692"/>
                </a:cubicBezTo>
                <a:cubicBezTo>
                  <a:pt x="1628493" y="1106186"/>
                  <a:pt x="1655392" y="1135293"/>
                  <a:pt x="1689948" y="1136705"/>
                </a:cubicBezTo>
                <a:cubicBezTo>
                  <a:pt x="1694509" y="1136888"/>
                  <a:pt x="1699097" y="1136574"/>
                  <a:pt x="1703580" y="1135763"/>
                </a:cubicBezTo>
                <a:cubicBezTo>
                  <a:pt x="1693827" y="1111625"/>
                  <a:pt x="1681427" y="1088665"/>
                  <a:pt x="1666613" y="1067247"/>
                </a:cubicBezTo>
                <a:cubicBezTo>
                  <a:pt x="1683393" y="1045540"/>
                  <a:pt x="1700434" y="957933"/>
                  <a:pt x="1696764" y="912691"/>
                </a:cubicBezTo>
                <a:cubicBezTo>
                  <a:pt x="1676314" y="885624"/>
                  <a:pt x="1665172" y="852699"/>
                  <a:pt x="1665041" y="818807"/>
                </a:cubicBezTo>
                <a:lnTo>
                  <a:pt x="1688636" y="818807"/>
                </a:lnTo>
                <a:cubicBezTo>
                  <a:pt x="1688636" y="818807"/>
                  <a:pt x="1702007" y="382076"/>
                  <a:pt x="1700434" y="318267"/>
                </a:cubicBezTo>
                <a:cubicBezTo>
                  <a:pt x="1698861" y="254457"/>
                  <a:pt x="1690209" y="260995"/>
                  <a:pt x="1678412" y="244258"/>
                </a:cubicBezTo>
                <a:cubicBezTo>
                  <a:pt x="1666613" y="227521"/>
                  <a:pt x="1633055" y="199016"/>
                  <a:pt x="1629647" y="177310"/>
                </a:cubicBezTo>
                <a:cubicBezTo>
                  <a:pt x="1626238" y="155604"/>
                  <a:pt x="1648262" y="131807"/>
                  <a:pt x="1661632" y="118470"/>
                </a:cubicBezTo>
                <a:cubicBezTo>
                  <a:pt x="1670940" y="106727"/>
                  <a:pt x="1677232" y="92893"/>
                  <a:pt x="1679985" y="78196"/>
                </a:cubicBezTo>
                <a:cubicBezTo>
                  <a:pt x="1679985" y="78196"/>
                  <a:pt x="1432491" y="67997"/>
                  <a:pt x="1360130" y="64597"/>
                </a:cubicBezTo>
                <a:cubicBezTo>
                  <a:pt x="1287770" y="61198"/>
                  <a:pt x="869861" y="38446"/>
                  <a:pt x="792519" y="36092"/>
                </a:cubicBezTo>
                <a:cubicBezTo>
                  <a:pt x="715177" y="33739"/>
                  <a:pt x="349441" y="15955"/>
                  <a:pt x="246930" y="9941"/>
                </a:cubicBezTo>
                <a:cubicBezTo>
                  <a:pt x="177978" y="5495"/>
                  <a:pt x="111385" y="1834"/>
                  <a:pt x="74943" y="-259"/>
                </a:cubicBezTo>
                <a:cubicBezTo>
                  <a:pt x="66291" y="105917"/>
                  <a:pt x="58164" y="208954"/>
                  <a:pt x="53182" y="280348"/>
                </a:cubicBezTo>
                <a:cubicBezTo>
                  <a:pt x="53182" y="280348"/>
                  <a:pt x="18313" y="713417"/>
                  <a:pt x="747" y="898308"/>
                </a:cubicBezTo>
                <a:lnTo>
                  <a:pt x="747" y="898308"/>
                </a:lnTo>
              </a:path>
            </a:pathLst>
          </a:custGeom>
          <a:solidFill>
            <a:srgbClr val="DDA617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8" name="Freeform 417">
            <a:extLst>
              <a:ext uri="{FF2B5EF4-FFF2-40B4-BE49-F238E27FC236}">
                <a16:creationId xmlns:a16="http://schemas.microsoft.com/office/drawing/2014/main" id="{F2C61506-CD7B-F58C-F912-383C6B05BF43}"/>
              </a:ext>
            </a:extLst>
          </p:cNvPr>
          <p:cNvSpPr/>
          <p:nvPr/>
        </p:nvSpPr>
        <p:spPr>
          <a:xfrm>
            <a:off x="2209556" y="2218895"/>
            <a:ext cx="632921" cy="389601"/>
          </a:xfrm>
          <a:custGeom>
            <a:avLst/>
            <a:gdLst>
              <a:gd name="connsiteX0" fmla="*/ 756338 w 1611660"/>
              <a:gd name="connsiteY0" fmla="*/ 37922 h 991404"/>
              <a:gd name="connsiteX1" fmla="*/ 84119 w 1611660"/>
              <a:gd name="connsiteY1" fmla="*/ -259 h 991404"/>
              <a:gd name="connsiteX2" fmla="*/ 82808 w 1611660"/>
              <a:gd name="connsiteY2" fmla="*/ -259 h 991404"/>
              <a:gd name="connsiteX3" fmla="*/ 35617 w 1611660"/>
              <a:gd name="connsiteY3" fmla="*/ 503158 h 991404"/>
              <a:gd name="connsiteX4" fmla="*/ -39 w 1611660"/>
              <a:gd name="connsiteY4" fmla="*/ 912691 h 991404"/>
              <a:gd name="connsiteX5" fmla="*/ 171948 w 1611660"/>
              <a:gd name="connsiteY5" fmla="*/ 922890 h 991404"/>
              <a:gd name="connsiteX6" fmla="*/ 717536 w 1611660"/>
              <a:gd name="connsiteY6" fmla="*/ 949042 h 991404"/>
              <a:gd name="connsiteX7" fmla="*/ 1285147 w 1611660"/>
              <a:gd name="connsiteY7" fmla="*/ 977547 h 991404"/>
              <a:gd name="connsiteX8" fmla="*/ 1605002 w 1611660"/>
              <a:gd name="connsiteY8" fmla="*/ 991146 h 991404"/>
              <a:gd name="connsiteX9" fmla="*/ 1603691 w 1611660"/>
              <a:gd name="connsiteY9" fmla="*/ 894124 h 991404"/>
              <a:gd name="connsiteX10" fmla="*/ 1561219 w 1611660"/>
              <a:gd name="connsiteY10" fmla="*/ 778273 h 991404"/>
              <a:gd name="connsiteX11" fmla="*/ 1548635 w 1611660"/>
              <a:gd name="connsiteY11" fmla="*/ 612733 h 991404"/>
              <a:gd name="connsiteX12" fmla="*/ 1531593 w 1611660"/>
              <a:gd name="connsiteY12" fmla="*/ 462885 h 991404"/>
              <a:gd name="connsiteX13" fmla="*/ 1484664 w 1611660"/>
              <a:gd name="connsiteY13" fmla="*/ 315913 h 991404"/>
              <a:gd name="connsiteX14" fmla="*/ 1485974 w 1611660"/>
              <a:gd name="connsiteY14" fmla="*/ 164235 h 991404"/>
              <a:gd name="connsiteX15" fmla="*/ 1472865 w 1611660"/>
              <a:gd name="connsiteY15" fmla="*/ 55183 h 991404"/>
              <a:gd name="connsiteX16" fmla="*/ 1258930 w 1611660"/>
              <a:gd name="connsiteY16" fmla="*/ 54660 h 991404"/>
              <a:gd name="connsiteX17" fmla="*/ 756338 w 1611660"/>
              <a:gd name="connsiteY17" fmla="*/ 37922 h 99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11660" h="991404">
                <a:moveTo>
                  <a:pt x="756338" y="37922"/>
                </a:moveTo>
                <a:cubicBezTo>
                  <a:pt x="569669" y="33215"/>
                  <a:pt x="289927" y="16479"/>
                  <a:pt x="84119" y="-259"/>
                </a:cubicBezTo>
                <a:lnTo>
                  <a:pt x="82808" y="-259"/>
                </a:lnTo>
                <a:cubicBezTo>
                  <a:pt x="68913" y="151159"/>
                  <a:pt x="44531" y="414505"/>
                  <a:pt x="35617" y="503158"/>
                </a:cubicBezTo>
                <a:cubicBezTo>
                  <a:pt x="27751" y="580044"/>
                  <a:pt x="13069" y="750290"/>
                  <a:pt x="-39" y="912691"/>
                </a:cubicBezTo>
                <a:cubicBezTo>
                  <a:pt x="36403" y="914784"/>
                  <a:pt x="102996" y="918444"/>
                  <a:pt x="171948" y="922890"/>
                </a:cubicBezTo>
                <a:cubicBezTo>
                  <a:pt x="274459" y="929689"/>
                  <a:pt x="639932" y="946427"/>
                  <a:pt x="717536" y="949042"/>
                </a:cubicBezTo>
                <a:cubicBezTo>
                  <a:pt x="795141" y="951656"/>
                  <a:pt x="1212787" y="975193"/>
                  <a:pt x="1285147" y="977547"/>
                </a:cubicBezTo>
                <a:cubicBezTo>
                  <a:pt x="1357508" y="979901"/>
                  <a:pt x="1605002" y="991146"/>
                  <a:pt x="1605002" y="991146"/>
                </a:cubicBezTo>
                <a:cubicBezTo>
                  <a:pt x="1605002" y="991146"/>
                  <a:pt x="1620733" y="926813"/>
                  <a:pt x="1603691" y="894124"/>
                </a:cubicBezTo>
                <a:cubicBezTo>
                  <a:pt x="1581564" y="858897"/>
                  <a:pt x="1567091" y="819434"/>
                  <a:pt x="1561219" y="778273"/>
                </a:cubicBezTo>
                <a:cubicBezTo>
                  <a:pt x="1556762" y="729892"/>
                  <a:pt x="1548635" y="650391"/>
                  <a:pt x="1548635" y="612733"/>
                </a:cubicBezTo>
                <a:cubicBezTo>
                  <a:pt x="1546432" y="562444"/>
                  <a:pt x="1540717" y="512390"/>
                  <a:pt x="1531593" y="462885"/>
                </a:cubicBezTo>
                <a:cubicBezTo>
                  <a:pt x="1525301" y="431503"/>
                  <a:pt x="1489120" y="350172"/>
                  <a:pt x="1484664" y="315913"/>
                </a:cubicBezTo>
                <a:cubicBezTo>
                  <a:pt x="1481911" y="265389"/>
                  <a:pt x="1482356" y="214707"/>
                  <a:pt x="1485974" y="164235"/>
                </a:cubicBezTo>
                <a:cubicBezTo>
                  <a:pt x="1486210" y="127492"/>
                  <a:pt x="1481806" y="90854"/>
                  <a:pt x="1472865" y="55183"/>
                </a:cubicBezTo>
                <a:lnTo>
                  <a:pt x="1258930" y="54660"/>
                </a:lnTo>
                <a:cubicBezTo>
                  <a:pt x="1160876" y="54660"/>
                  <a:pt x="944318" y="42630"/>
                  <a:pt x="756338" y="37922"/>
                </a:cubicBezTo>
              </a:path>
            </a:pathLst>
          </a:custGeom>
          <a:solidFill>
            <a:srgbClr val="4D4A4A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9" name="Freeform 418">
            <a:extLst>
              <a:ext uri="{FF2B5EF4-FFF2-40B4-BE49-F238E27FC236}">
                <a16:creationId xmlns:a16="http://schemas.microsoft.com/office/drawing/2014/main" id="{2F7CAB6F-E963-0EA3-B6F7-FE6E39D6F3F1}"/>
              </a:ext>
            </a:extLst>
          </p:cNvPr>
          <p:cNvSpPr/>
          <p:nvPr/>
        </p:nvSpPr>
        <p:spPr>
          <a:xfrm>
            <a:off x="2312104" y="3302398"/>
            <a:ext cx="711352" cy="383126"/>
          </a:xfrm>
          <a:custGeom>
            <a:avLst/>
            <a:gdLst>
              <a:gd name="connsiteX0" fmla="*/ 1717476 w 1811374"/>
              <a:gd name="connsiteY0" fmla="*/ 255242 h 974928"/>
              <a:gd name="connsiteX1" fmla="*/ 1684442 w 1811374"/>
              <a:gd name="connsiteY1" fmla="*/ 165281 h 974928"/>
              <a:gd name="connsiteX2" fmla="*/ 1720098 w 1811374"/>
              <a:gd name="connsiteY2" fmla="*/ 127100 h 974928"/>
              <a:gd name="connsiteX3" fmla="*/ 1662681 w 1811374"/>
              <a:gd name="connsiteY3" fmla="*/ 61721 h 974928"/>
              <a:gd name="connsiteX4" fmla="*/ 1624403 w 1811374"/>
              <a:gd name="connsiteY4" fmla="*/ 45246 h 974928"/>
              <a:gd name="connsiteX5" fmla="*/ 1011960 w 1811374"/>
              <a:gd name="connsiteY5" fmla="*/ 39753 h 974928"/>
              <a:gd name="connsiteX6" fmla="*/ 243784 w 1811374"/>
              <a:gd name="connsiteY6" fmla="*/ 9941 h 974928"/>
              <a:gd name="connsiteX7" fmla="*/ 53445 w 1811374"/>
              <a:gd name="connsiteY7" fmla="*/ -259 h 974928"/>
              <a:gd name="connsiteX8" fmla="*/ 50298 w 1811374"/>
              <a:gd name="connsiteY8" fmla="*/ 50214 h 974928"/>
              <a:gd name="connsiteX9" fmla="*/ -39 w 1811374"/>
              <a:gd name="connsiteY9" fmla="*/ 827699 h 974928"/>
              <a:gd name="connsiteX10" fmla="*/ -39 w 1811374"/>
              <a:gd name="connsiteY10" fmla="*/ 921321 h 974928"/>
              <a:gd name="connsiteX11" fmla="*/ 646225 w 1811374"/>
              <a:gd name="connsiteY11" fmla="*/ 953487 h 974928"/>
              <a:gd name="connsiteX12" fmla="*/ 1619160 w 1811374"/>
              <a:gd name="connsiteY12" fmla="*/ 971532 h 974928"/>
              <a:gd name="connsiteX13" fmla="*/ 1787739 w 1811374"/>
              <a:gd name="connsiteY13" fmla="*/ 974670 h 974928"/>
              <a:gd name="connsiteX14" fmla="*/ 1797702 w 1811374"/>
              <a:gd name="connsiteY14" fmla="*/ 606980 h 974928"/>
              <a:gd name="connsiteX15" fmla="*/ 1811335 w 1811374"/>
              <a:gd name="connsiteY15" fmla="*/ 326113 h 974928"/>
              <a:gd name="connsiteX16" fmla="*/ 1718525 w 1811374"/>
              <a:gd name="connsiteY16" fmla="*/ 255242 h 97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11374" h="974928">
                <a:moveTo>
                  <a:pt x="1717476" y="255242"/>
                </a:moveTo>
                <a:cubicBezTo>
                  <a:pt x="1699228" y="228411"/>
                  <a:pt x="1687876" y="197526"/>
                  <a:pt x="1684442" y="165281"/>
                </a:cubicBezTo>
                <a:cubicBezTo>
                  <a:pt x="1684442" y="165281"/>
                  <a:pt x="1714592" y="170773"/>
                  <a:pt x="1720098" y="127100"/>
                </a:cubicBezTo>
                <a:cubicBezTo>
                  <a:pt x="1725604" y="83427"/>
                  <a:pt x="1679199" y="67213"/>
                  <a:pt x="1662681" y="61721"/>
                </a:cubicBezTo>
                <a:cubicBezTo>
                  <a:pt x="1649625" y="56935"/>
                  <a:pt x="1636857" y="51444"/>
                  <a:pt x="1624403" y="45246"/>
                </a:cubicBezTo>
                <a:cubicBezTo>
                  <a:pt x="1624403" y="45246"/>
                  <a:pt x="1159566" y="45246"/>
                  <a:pt x="1011960" y="39753"/>
                </a:cubicBezTo>
                <a:cubicBezTo>
                  <a:pt x="864355" y="34262"/>
                  <a:pt x="243784" y="9941"/>
                  <a:pt x="243784" y="9941"/>
                </a:cubicBezTo>
                <a:lnTo>
                  <a:pt x="53445" y="-259"/>
                </a:lnTo>
                <a:cubicBezTo>
                  <a:pt x="53445" y="20663"/>
                  <a:pt x="51085" y="38184"/>
                  <a:pt x="50298" y="50214"/>
                </a:cubicBezTo>
                <a:cubicBezTo>
                  <a:pt x="45579" y="123961"/>
                  <a:pt x="-39" y="780103"/>
                  <a:pt x="-39" y="827699"/>
                </a:cubicBezTo>
                <a:cubicBezTo>
                  <a:pt x="-39" y="850189"/>
                  <a:pt x="-39" y="887586"/>
                  <a:pt x="-39" y="921321"/>
                </a:cubicBezTo>
                <a:cubicBezTo>
                  <a:pt x="242211" y="934135"/>
                  <a:pt x="581729" y="951657"/>
                  <a:pt x="646225" y="953487"/>
                </a:cubicBezTo>
                <a:cubicBezTo>
                  <a:pt x="748735" y="956626"/>
                  <a:pt x="1552830" y="968656"/>
                  <a:pt x="1619160" y="971532"/>
                </a:cubicBezTo>
                <a:cubicBezTo>
                  <a:pt x="1685491" y="974409"/>
                  <a:pt x="1787739" y="974670"/>
                  <a:pt x="1787739" y="974670"/>
                </a:cubicBezTo>
                <a:cubicBezTo>
                  <a:pt x="1787739" y="974670"/>
                  <a:pt x="1795080" y="696941"/>
                  <a:pt x="1797702" y="606980"/>
                </a:cubicBezTo>
                <a:cubicBezTo>
                  <a:pt x="1800324" y="517018"/>
                  <a:pt x="1811335" y="326113"/>
                  <a:pt x="1811335" y="326113"/>
                </a:cubicBezTo>
                <a:cubicBezTo>
                  <a:pt x="1775207" y="310161"/>
                  <a:pt x="1743405" y="285865"/>
                  <a:pt x="1718525" y="255242"/>
                </a:cubicBezTo>
              </a:path>
            </a:pathLst>
          </a:custGeom>
          <a:solidFill>
            <a:srgbClr val="DDA617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0" name="Freeform 419">
            <a:extLst>
              <a:ext uri="{FF2B5EF4-FFF2-40B4-BE49-F238E27FC236}">
                <a16:creationId xmlns:a16="http://schemas.microsoft.com/office/drawing/2014/main" id="{2C51750C-3F9C-7DD0-FBB4-F8E21A47FCB8}"/>
              </a:ext>
            </a:extLst>
          </p:cNvPr>
          <p:cNvSpPr/>
          <p:nvPr/>
        </p:nvSpPr>
        <p:spPr>
          <a:xfrm>
            <a:off x="1753751" y="3722522"/>
            <a:ext cx="1382976" cy="1284432"/>
          </a:xfrm>
          <a:custGeom>
            <a:avLst/>
            <a:gdLst>
              <a:gd name="connsiteX0" fmla="*/ 2533106 w 3521584"/>
              <a:gd name="connsiteY0" fmla="*/ 3265020 h 3268450"/>
              <a:gd name="connsiteX1" fmla="*/ 2469659 w 3521584"/>
              <a:gd name="connsiteY1" fmla="*/ 3027564 h 3268450"/>
              <a:gd name="connsiteX2" fmla="*/ 2482768 w 3521584"/>
              <a:gd name="connsiteY2" fmla="*/ 2904913 h 3268450"/>
              <a:gd name="connsiteX3" fmla="*/ 2518686 w 3521584"/>
              <a:gd name="connsiteY3" fmla="*/ 2753497 h 3268450"/>
              <a:gd name="connsiteX4" fmla="*/ 2585541 w 3521584"/>
              <a:gd name="connsiteY4" fmla="*/ 2694917 h 3268450"/>
              <a:gd name="connsiteX5" fmla="*/ 2573219 w 3521584"/>
              <a:gd name="connsiteY5" fmla="*/ 2673211 h 3268450"/>
              <a:gd name="connsiteX6" fmla="*/ 2573219 w 3521584"/>
              <a:gd name="connsiteY6" fmla="*/ 2638167 h 3268450"/>
              <a:gd name="connsiteX7" fmla="*/ 2671272 w 3521584"/>
              <a:gd name="connsiteY7" fmla="*/ 2564160 h 3268450"/>
              <a:gd name="connsiteX8" fmla="*/ 2714531 w 3521584"/>
              <a:gd name="connsiteY8" fmla="*/ 2560498 h 3268450"/>
              <a:gd name="connsiteX9" fmla="*/ 2710861 w 3521584"/>
              <a:gd name="connsiteY9" fmla="*/ 2478644 h 3268450"/>
              <a:gd name="connsiteX10" fmla="*/ 2807342 w 3521584"/>
              <a:gd name="connsiteY10" fmla="*/ 2461385 h 3268450"/>
              <a:gd name="connsiteX11" fmla="*/ 2837754 w 3521584"/>
              <a:gd name="connsiteY11" fmla="*/ 2516564 h 3268450"/>
              <a:gd name="connsiteX12" fmla="*/ 2947344 w 3521584"/>
              <a:gd name="connsiteY12" fmla="*/ 2458768 h 3268450"/>
              <a:gd name="connsiteX13" fmla="*/ 3064536 w 3521584"/>
              <a:gd name="connsiteY13" fmla="*/ 2368285 h 3268450"/>
              <a:gd name="connsiteX14" fmla="*/ 3156560 w 3521584"/>
              <a:gd name="connsiteY14" fmla="*/ 2291922 h 3268450"/>
              <a:gd name="connsiteX15" fmla="*/ 3231018 w 3521584"/>
              <a:gd name="connsiteY15" fmla="*/ 2215560 h 3268450"/>
              <a:gd name="connsiteX16" fmla="*/ 3456751 w 3521584"/>
              <a:gd name="connsiteY16" fmla="*/ 2134491 h 3268450"/>
              <a:gd name="connsiteX17" fmla="*/ 3481658 w 3521584"/>
              <a:gd name="connsiteY17" fmla="*/ 2017592 h 3268450"/>
              <a:gd name="connsiteX18" fmla="*/ 3481658 w 3521584"/>
              <a:gd name="connsiteY18" fmla="*/ 1957705 h 3268450"/>
              <a:gd name="connsiteX19" fmla="*/ 3488475 w 3521584"/>
              <a:gd name="connsiteY19" fmla="*/ 1924493 h 3268450"/>
              <a:gd name="connsiteX20" fmla="*/ 3477726 w 3521584"/>
              <a:gd name="connsiteY20" fmla="*/ 1883174 h 3268450"/>
              <a:gd name="connsiteX21" fmla="*/ 3516527 w 3521584"/>
              <a:gd name="connsiteY21" fmla="*/ 1758431 h 3268450"/>
              <a:gd name="connsiteX22" fmla="*/ 3509711 w 3521584"/>
              <a:gd name="connsiteY22" fmla="*/ 1669254 h 3268450"/>
              <a:gd name="connsiteX23" fmla="*/ 3452556 w 3521584"/>
              <a:gd name="connsiteY23" fmla="*/ 1564648 h 3268450"/>
              <a:gd name="connsiteX24" fmla="*/ 3428437 w 3521584"/>
              <a:gd name="connsiteY24" fmla="*/ 1480702 h 3268450"/>
              <a:gd name="connsiteX25" fmla="*/ 3380458 w 3521584"/>
              <a:gd name="connsiteY25" fmla="*/ 1428399 h 3268450"/>
              <a:gd name="connsiteX26" fmla="*/ 3372593 w 3521584"/>
              <a:gd name="connsiteY26" fmla="*/ 1364589 h 3268450"/>
              <a:gd name="connsiteX27" fmla="*/ 3363155 w 3521584"/>
              <a:gd name="connsiteY27" fmla="*/ 952442 h 3268450"/>
              <a:gd name="connsiteX28" fmla="*/ 3192478 w 3521584"/>
              <a:gd name="connsiteY28" fmla="*/ 912429 h 3268450"/>
              <a:gd name="connsiteX29" fmla="*/ 3095211 w 3521584"/>
              <a:gd name="connsiteY29" fmla="*/ 855419 h 3268450"/>
              <a:gd name="connsiteX30" fmla="*/ 3025734 w 3521584"/>
              <a:gd name="connsiteY30" fmla="*/ 873987 h 3268450"/>
              <a:gd name="connsiteX31" fmla="*/ 2989816 w 3521584"/>
              <a:gd name="connsiteY31" fmla="*/ 858034 h 3268450"/>
              <a:gd name="connsiteX32" fmla="*/ 2911163 w 3521584"/>
              <a:gd name="connsiteY32" fmla="*/ 877910 h 3268450"/>
              <a:gd name="connsiteX33" fmla="*/ 2820450 w 3521584"/>
              <a:gd name="connsiteY33" fmla="*/ 901969 h 3268450"/>
              <a:gd name="connsiteX34" fmla="*/ 2709812 w 3521584"/>
              <a:gd name="connsiteY34" fmla="*/ 873987 h 3268450"/>
              <a:gd name="connsiteX35" fmla="*/ 2604942 w 3521584"/>
              <a:gd name="connsiteY35" fmla="*/ 900139 h 3268450"/>
              <a:gd name="connsiteX36" fmla="*/ 2505053 w 3521584"/>
              <a:gd name="connsiteY36" fmla="*/ 861434 h 3268450"/>
              <a:gd name="connsiteX37" fmla="*/ 2404901 w 3521584"/>
              <a:gd name="connsiteY37" fmla="*/ 864050 h 3268450"/>
              <a:gd name="connsiteX38" fmla="*/ 2346174 w 3521584"/>
              <a:gd name="connsiteY38" fmla="*/ 789779 h 3268450"/>
              <a:gd name="connsiteX39" fmla="*/ 2244974 w 3521584"/>
              <a:gd name="connsiteY39" fmla="*/ 792394 h 3268450"/>
              <a:gd name="connsiteX40" fmla="*/ 2075608 w 3521584"/>
              <a:gd name="connsiteY40" fmla="*/ 747152 h 3268450"/>
              <a:gd name="connsiteX41" fmla="*/ 2036806 w 3521584"/>
              <a:gd name="connsiteY41" fmla="*/ 671313 h 3268450"/>
              <a:gd name="connsiteX42" fmla="*/ 2004821 w 3521584"/>
              <a:gd name="connsiteY42" fmla="*/ 673927 h 3268450"/>
              <a:gd name="connsiteX43" fmla="*/ 1967592 w 3521584"/>
              <a:gd name="connsiteY43" fmla="*/ 679420 h 3268450"/>
              <a:gd name="connsiteX44" fmla="*/ 1919614 w 3521584"/>
              <a:gd name="connsiteY44" fmla="*/ 651438 h 3268450"/>
              <a:gd name="connsiteX45" fmla="*/ 1883696 w 3521584"/>
              <a:gd name="connsiteY45" fmla="*/ 630778 h 3268450"/>
              <a:gd name="connsiteX46" fmla="*/ 1891299 w 3521584"/>
              <a:gd name="connsiteY46" fmla="*/ 454255 h 3268450"/>
              <a:gd name="connsiteX47" fmla="*/ 1902572 w 3521584"/>
              <a:gd name="connsiteY47" fmla="*/ 33477 h 3268450"/>
              <a:gd name="connsiteX48" fmla="*/ 1348856 w 3521584"/>
              <a:gd name="connsiteY48" fmla="*/ 10987 h 3268450"/>
              <a:gd name="connsiteX49" fmla="*/ 1156157 w 3521584"/>
              <a:gd name="connsiteY49" fmla="*/ -259 h 3268450"/>
              <a:gd name="connsiteX50" fmla="*/ 1154846 w 3521584"/>
              <a:gd name="connsiteY50" fmla="*/ 13079 h 3268450"/>
              <a:gd name="connsiteX51" fmla="*/ 1054957 w 3521584"/>
              <a:gd name="connsiteY51" fmla="*/ 1358051 h 3268450"/>
              <a:gd name="connsiteX52" fmla="*/ 671918 w 3521584"/>
              <a:gd name="connsiteY52" fmla="*/ 1328762 h 3268450"/>
              <a:gd name="connsiteX53" fmla="*/ 132884 w 3521584"/>
              <a:gd name="connsiteY53" fmla="*/ 1277766 h 3268450"/>
              <a:gd name="connsiteX54" fmla="*/ 129476 w 3521584"/>
              <a:gd name="connsiteY54" fmla="*/ 1336607 h 3268450"/>
              <a:gd name="connsiteX55" fmla="*/ -39 w 3521584"/>
              <a:gd name="connsiteY55" fmla="*/ 1323008 h 3268450"/>
              <a:gd name="connsiteX56" fmla="*/ 2845 w 3521584"/>
              <a:gd name="connsiteY56" fmla="*/ 1323008 h 3268450"/>
              <a:gd name="connsiteX57" fmla="*/ 17526 w 3521584"/>
              <a:gd name="connsiteY57" fmla="*/ 1324577 h 3268450"/>
              <a:gd name="connsiteX58" fmla="*/ 25654 w 3521584"/>
              <a:gd name="connsiteY58" fmla="*/ 1324577 h 3268450"/>
              <a:gd name="connsiteX59" fmla="*/ 30373 w 3521584"/>
              <a:gd name="connsiteY59" fmla="*/ 1324577 h 3268450"/>
              <a:gd name="connsiteX60" fmla="*/ 41122 w 3521584"/>
              <a:gd name="connsiteY60" fmla="*/ 1325885 h 3268450"/>
              <a:gd name="connsiteX61" fmla="*/ 50560 w 3521584"/>
              <a:gd name="connsiteY61" fmla="*/ 1325885 h 3268450"/>
              <a:gd name="connsiteX62" fmla="*/ 58426 w 3521584"/>
              <a:gd name="connsiteY62" fmla="*/ 1325885 h 3268450"/>
              <a:gd name="connsiteX63" fmla="*/ 64456 w 3521584"/>
              <a:gd name="connsiteY63" fmla="*/ 1325885 h 3268450"/>
              <a:gd name="connsiteX64" fmla="*/ 73894 w 3521584"/>
              <a:gd name="connsiteY64" fmla="*/ 1325885 h 3268450"/>
              <a:gd name="connsiteX65" fmla="*/ 81759 w 3521584"/>
              <a:gd name="connsiteY65" fmla="*/ 1325885 h 3268450"/>
              <a:gd name="connsiteX66" fmla="*/ 88576 w 3521584"/>
              <a:gd name="connsiteY66" fmla="*/ 1325885 h 3268450"/>
              <a:gd name="connsiteX67" fmla="*/ 97490 w 3521584"/>
              <a:gd name="connsiteY67" fmla="*/ 1325885 h 3268450"/>
              <a:gd name="connsiteX68" fmla="*/ 102209 w 3521584"/>
              <a:gd name="connsiteY68" fmla="*/ 1325885 h 3268450"/>
              <a:gd name="connsiteX69" fmla="*/ 109813 w 3521584"/>
              <a:gd name="connsiteY69" fmla="*/ 1325885 h 3268450"/>
              <a:gd name="connsiteX70" fmla="*/ 116629 w 3521584"/>
              <a:gd name="connsiteY70" fmla="*/ 1325885 h 3268450"/>
              <a:gd name="connsiteX71" fmla="*/ 120037 w 3521584"/>
              <a:gd name="connsiteY71" fmla="*/ 1325885 h 3268450"/>
              <a:gd name="connsiteX72" fmla="*/ 128951 w 3521584"/>
              <a:gd name="connsiteY72" fmla="*/ 1325885 h 3268450"/>
              <a:gd name="connsiteX73" fmla="*/ 128951 w 3521584"/>
              <a:gd name="connsiteY73" fmla="*/ 1325885 h 3268450"/>
              <a:gd name="connsiteX74" fmla="*/ 137865 w 3521584"/>
              <a:gd name="connsiteY74" fmla="*/ 1325885 h 3268450"/>
              <a:gd name="connsiteX75" fmla="*/ 143371 w 3521584"/>
              <a:gd name="connsiteY75" fmla="*/ 1325885 h 3268450"/>
              <a:gd name="connsiteX76" fmla="*/ 146779 w 3521584"/>
              <a:gd name="connsiteY76" fmla="*/ 1325885 h 3268450"/>
              <a:gd name="connsiteX77" fmla="*/ 151498 w 3521584"/>
              <a:gd name="connsiteY77" fmla="*/ 1325885 h 3268450"/>
              <a:gd name="connsiteX78" fmla="*/ 160675 w 3521584"/>
              <a:gd name="connsiteY78" fmla="*/ 1325885 h 3268450"/>
              <a:gd name="connsiteX79" fmla="*/ 165132 w 3521584"/>
              <a:gd name="connsiteY79" fmla="*/ 1325885 h 3268450"/>
              <a:gd name="connsiteX80" fmla="*/ 211799 w 3521584"/>
              <a:gd name="connsiteY80" fmla="*/ 1404340 h 3268450"/>
              <a:gd name="connsiteX81" fmla="*/ 256369 w 3521584"/>
              <a:gd name="connsiteY81" fmla="*/ 1467888 h 3268450"/>
              <a:gd name="connsiteX82" fmla="*/ 325583 w 3521584"/>
              <a:gd name="connsiteY82" fmla="*/ 1536143 h 3268450"/>
              <a:gd name="connsiteX83" fmla="*/ 425472 w 3521584"/>
              <a:gd name="connsiteY83" fmla="*/ 1640749 h 3268450"/>
              <a:gd name="connsiteX84" fmla="*/ 504125 w 3521584"/>
              <a:gd name="connsiteY84" fmla="*/ 1690699 h 3268450"/>
              <a:gd name="connsiteX85" fmla="*/ 532965 w 3521584"/>
              <a:gd name="connsiteY85" fmla="*/ 1720512 h 3268450"/>
              <a:gd name="connsiteX86" fmla="*/ 595100 w 3521584"/>
              <a:gd name="connsiteY86" fmla="*/ 1845777 h 3268450"/>
              <a:gd name="connsiteX87" fmla="*/ 592741 w 3521584"/>
              <a:gd name="connsiteY87" fmla="*/ 1968689 h 3268450"/>
              <a:gd name="connsiteX88" fmla="*/ 736151 w 3521584"/>
              <a:gd name="connsiteY88" fmla="*/ 2146258 h 3268450"/>
              <a:gd name="connsiteX89" fmla="*/ 824767 w 3521584"/>
              <a:gd name="connsiteY89" fmla="*/ 2203529 h 3268450"/>
              <a:gd name="connsiteX90" fmla="*/ 944319 w 3521584"/>
              <a:gd name="connsiteY90" fmla="*/ 2262109 h 3268450"/>
              <a:gd name="connsiteX91" fmla="*/ 1038702 w 3521584"/>
              <a:gd name="connsiteY91" fmla="*/ 2150965 h 3268450"/>
              <a:gd name="connsiteX92" fmla="*/ 1102411 w 3521584"/>
              <a:gd name="connsiteY92" fmla="*/ 2033022 h 3268450"/>
              <a:gd name="connsiteX93" fmla="*/ 1201513 w 3521584"/>
              <a:gd name="connsiteY93" fmla="*/ 1998502 h 3268450"/>
              <a:gd name="connsiteX94" fmla="*/ 1243461 w 3521584"/>
              <a:gd name="connsiteY94" fmla="*/ 2031715 h 3268450"/>
              <a:gd name="connsiteX95" fmla="*/ 1410992 w 3521584"/>
              <a:gd name="connsiteY95" fmla="*/ 2046098 h 3268450"/>
              <a:gd name="connsiteX96" fmla="*/ 1487285 w 3521584"/>
              <a:gd name="connsiteY96" fmla="*/ 2116446 h 3268450"/>
              <a:gd name="connsiteX97" fmla="*/ 1592156 w 3521584"/>
              <a:gd name="connsiteY97" fmla="*/ 2214252 h 3268450"/>
              <a:gd name="connsiteX98" fmla="*/ 1622044 w 3521584"/>
              <a:gd name="connsiteY98" fmla="*/ 2263156 h 3268450"/>
              <a:gd name="connsiteX99" fmla="*/ 1649834 w 3521584"/>
              <a:gd name="connsiteY99" fmla="*/ 2334811 h 3268450"/>
              <a:gd name="connsiteX100" fmla="*/ 1714330 w 3521584"/>
              <a:gd name="connsiteY100" fmla="*/ 2491720 h 3268450"/>
              <a:gd name="connsiteX101" fmla="*/ 1722720 w 3521584"/>
              <a:gd name="connsiteY101" fmla="*/ 2551084 h 3268450"/>
              <a:gd name="connsiteX102" fmla="*/ 1794556 w 3521584"/>
              <a:gd name="connsiteY102" fmla="*/ 2597895 h 3268450"/>
              <a:gd name="connsiteX103" fmla="*/ 1879238 w 3521584"/>
              <a:gd name="connsiteY103" fmla="*/ 2717146 h 3268450"/>
              <a:gd name="connsiteX104" fmla="*/ 1940325 w 3521584"/>
              <a:gd name="connsiteY104" fmla="*/ 2761342 h 3268450"/>
              <a:gd name="connsiteX105" fmla="*/ 1924857 w 3521584"/>
              <a:gd name="connsiteY105" fmla="*/ 2835089 h 3268450"/>
              <a:gd name="connsiteX106" fmla="*/ 1946356 w 3521584"/>
              <a:gd name="connsiteY106" fmla="*/ 2849472 h 3268450"/>
              <a:gd name="connsiteX107" fmla="*/ 1940325 w 3521584"/>
              <a:gd name="connsiteY107" fmla="*/ 2933941 h 3268450"/>
              <a:gd name="connsiteX108" fmla="*/ 1996431 w 3521584"/>
              <a:gd name="connsiteY108" fmla="*/ 2979446 h 3268450"/>
              <a:gd name="connsiteX109" fmla="*/ 2220329 w 3521584"/>
              <a:gd name="connsiteY109" fmla="*/ 3162507 h 3268450"/>
              <a:gd name="connsiteX110" fmla="*/ 2357710 w 3521584"/>
              <a:gd name="connsiteY110" fmla="*/ 3205656 h 3268450"/>
              <a:gd name="connsiteX111" fmla="*/ 2458123 w 3521584"/>
              <a:gd name="connsiteY111" fmla="*/ 3257959 h 3268450"/>
              <a:gd name="connsiteX112" fmla="*/ 2533630 w 3521584"/>
              <a:gd name="connsiteY112" fmla="*/ 3249590 h 32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3521584" h="3268450">
                <a:moveTo>
                  <a:pt x="2533106" y="3265020"/>
                </a:moveTo>
                <a:cubicBezTo>
                  <a:pt x="2533106" y="3265020"/>
                  <a:pt x="2479359" y="3086143"/>
                  <a:pt x="2469659" y="3027564"/>
                </a:cubicBezTo>
                <a:cubicBezTo>
                  <a:pt x="2462659" y="2986244"/>
                  <a:pt x="2467195" y="2943828"/>
                  <a:pt x="2482768" y="2904913"/>
                </a:cubicBezTo>
                <a:cubicBezTo>
                  <a:pt x="2492468" y="2878762"/>
                  <a:pt x="2518686" y="2753497"/>
                  <a:pt x="2518686" y="2753497"/>
                </a:cubicBezTo>
                <a:cubicBezTo>
                  <a:pt x="2518686" y="2753497"/>
                  <a:pt x="2565878" y="2715838"/>
                  <a:pt x="2585541" y="2694917"/>
                </a:cubicBezTo>
                <a:cubicBezTo>
                  <a:pt x="2577151" y="2673473"/>
                  <a:pt x="2573219" y="2673211"/>
                  <a:pt x="2573219" y="2673211"/>
                </a:cubicBezTo>
                <a:cubicBezTo>
                  <a:pt x="2573219" y="2673211"/>
                  <a:pt x="2526813" y="2654381"/>
                  <a:pt x="2573219" y="2638167"/>
                </a:cubicBezTo>
                <a:cubicBezTo>
                  <a:pt x="2612755" y="2624124"/>
                  <a:pt x="2646995" y="2598287"/>
                  <a:pt x="2671272" y="2564160"/>
                </a:cubicBezTo>
                <a:cubicBezTo>
                  <a:pt x="2676254" y="2555529"/>
                  <a:pt x="2714531" y="2560498"/>
                  <a:pt x="2714531" y="2560498"/>
                </a:cubicBezTo>
                <a:cubicBezTo>
                  <a:pt x="2714531" y="2560498"/>
                  <a:pt x="2735243" y="2538270"/>
                  <a:pt x="2710861" y="2478644"/>
                </a:cubicBezTo>
                <a:cubicBezTo>
                  <a:pt x="2743895" y="2479820"/>
                  <a:pt x="2776798" y="2473937"/>
                  <a:pt x="2807342" y="2461385"/>
                </a:cubicBezTo>
                <a:cubicBezTo>
                  <a:pt x="2855582" y="2480736"/>
                  <a:pt x="2822286" y="2524933"/>
                  <a:pt x="2837754" y="2516564"/>
                </a:cubicBezTo>
                <a:cubicBezTo>
                  <a:pt x="2887830" y="2490412"/>
                  <a:pt x="2913785" y="2474199"/>
                  <a:pt x="2947344" y="2458768"/>
                </a:cubicBezTo>
                <a:cubicBezTo>
                  <a:pt x="2989397" y="2432670"/>
                  <a:pt x="3028670" y="2402360"/>
                  <a:pt x="3064536" y="2368285"/>
                </a:cubicBezTo>
                <a:cubicBezTo>
                  <a:pt x="3096522" y="2344434"/>
                  <a:pt x="3127249" y="2318962"/>
                  <a:pt x="3156560" y="2291922"/>
                </a:cubicBezTo>
                <a:cubicBezTo>
                  <a:pt x="3182778" y="2283553"/>
                  <a:pt x="3231018" y="2215560"/>
                  <a:pt x="3231018" y="2215560"/>
                </a:cubicBezTo>
                <a:cubicBezTo>
                  <a:pt x="3304794" y="2184623"/>
                  <a:pt x="3380144" y="2157555"/>
                  <a:pt x="3456751" y="2134491"/>
                </a:cubicBezTo>
                <a:cubicBezTo>
                  <a:pt x="3452190" y="2093876"/>
                  <a:pt x="3460946" y="2052871"/>
                  <a:pt x="3481658" y="2017592"/>
                </a:cubicBezTo>
                <a:cubicBezTo>
                  <a:pt x="3488527" y="1998214"/>
                  <a:pt x="3488527" y="1977084"/>
                  <a:pt x="3481658" y="1957705"/>
                </a:cubicBezTo>
                <a:cubicBezTo>
                  <a:pt x="3478617" y="1946173"/>
                  <a:pt x="3481134" y="1933908"/>
                  <a:pt x="3488475" y="1924493"/>
                </a:cubicBezTo>
                <a:cubicBezTo>
                  <a:pt x="3481921" y="1911653"/>
                  <a:pt x="3478250" y="1897557"/>
                  <a:pt x="3477726" y="1883174"/>
                </a:cubicBezTo>
                <a:cubicBezTo>
                  <a:pt x="3477726" y="1861991"/>
                  <a:pt x="3503944" y="1804720"/>
                  <a:pt x="3516527" y="1758431"/>
                </a:cubicBezTo>
                <a:cubicBezTo>
                  <a:pt x="3525075" y="1728854"/>
                  <a:pt x="3522636" y="1697210"/>
                  <a:pt x="3509711" y="1669254"/>
                </a:cubicBezTo>
                <a:cubicBezTo>
                  <a:pt x="3501846" y="1639965"/>
                  <a:pt x="3469860" y="1601522"/>
                  <a:pt x="3452556" y="1564648"/>
                </a:cubicBezTo>
                <a:cubicBezTo>
                  <a:pt x="3441493" y="1537607"/>
                  <a:pt x="3433418" y="1509469"/>
                  <a:pt x="3428437" y="1480702"/>
                </a:cubicBezTo>
                <a:cubicBezTo>
                  <a:pt x="3421882" y="1460827"/>
                  <a:pt x="3390946" y="1443567"/>
                  <a:pt x="3380458" y="1428399"/>
                </a:cubicBezTo>
                <a:cubicBezTo>
                  <a:pt x="3369971" y="1413231"/>
                  <a:pt x="3372593" y="1392571"/>
                  <a:pt x="3372593" y="1364589"/>
                </a:cubicBezTo>
                <a:cubicBezTo>
                  <a:pt x="3372593" y="1336607"/>
                  <a:pt x="3368398" y="1037434"/>
                  <a:pt x="3363155" y="952442"/>
                </a:cubicBezTo>
                <a:cubicBezTo>
                  <a:pt x="3258285" y="953749"/>
                  <a:pt x="3217909" y="926290"/>
                  <a:pt x="3192478" y="912429"/>
                </a:cubicBezTo>
                <a:cubicBezTo>
                  <a:pt x="3167047" y="898569"/>
                  <a:pt x="3129818" y="860126"/>
                  <a:pt x="3095211" y="855419"/>
                </a:cubicBezTo>
                <a:cubicBezTo>
                  <a:pt x="3070697" y="854425"/>
                  <a:pt x="3046472" y="860885"/>
                  <a:pt x="3025734" y="873987"/>
                </a:cubicBezTo>
                <a:cubicBezTo>
                  <a:pt x="3004498" y="875294"/>
                  <a:pt x="3005809" y="866141"/>
                  <a:pt x="2989816" y="858034"/>
                </a:cubicBezTo>
                <a:cubicBezTo>
                  <a:pt x="2973824" y="849927"/>
                  <a:pt x="2940527" y="886017"/>
                  <a:pt x="2911163" y="877910"/>
                </a:cubicBezTo>
                <a:cubicBezTo>
                  <a:pt x="2844833" y="860126"/>
                  <a:pt x="2820450" y="901969"/>
                  <a:pt x="2820450" y="901969"/>
                </a:cubicBezTo>
                <a:cubicBezTo>
                  <a:pt x="2784165" y="890436"/>
                  <a:pt x="2747225" y="881100"/>
                  <a:pt x="2709812" y="873987"/>
                </a:cubicBezTo>
                <a:cubicBezTo>
                  <a:pt x="2628537" y="856727"/>
                  <a:pt x="2625654" y="879217"/>
                  <a:pt x="2604942" y="900139"/>
                </a:cubicBezTo>
                <a:cubicBezTo>
                  <a:pt x="2587638" y="905369"/>
                  <a:pt x="2544903" y="886801"/>
                  <a:pt x="2505053" y="861434"/>
                </a:cubicBezTo>
                <a:cubicBezTo>
                  <a:pt x="2465202" y="836067"/>
                  <a:pt x="2424827" y="858819"/>
                  <a:pt x="2404901" y="864050"/>
                </a:cubicBezTo>
                <a:cubicBezTo>
                  <a:pt x="2394231" y="833426"/>
                  <a:pt x="2373546" y="807274"/>
                  <a:pt x="2346174" y="789779"/>
                </a:cubicBezTo>
                <a:cubicBezTo>
                  <a:pt x="2323627" y="776442"/>
                  <a:pt x="2301080" y="780364"/>
                  <a:pt x="2244974" y="792394"/>
                </a:cubicBezTo>
                <a:cubicBezTo>
                  <a:pt x="2188869" y="759182"/>
                  <a:pt x="2111526" y="755259"/>
                  <a:pt x="2075608" y="747152"/>
                </a:cubicBezTo>
                <a:cubicBezTo>
                  <a:pt x="2083473" y="685958"/>
                  <a:pt x="2060926" y="682034"/>
                  <a:pt x="2036806" y="671313"/>
                </a:cubicBezTo>
                <a:cubicBezTo>
                  <a:pt x="2028941" y="684650"/>
                  <a:pt x="2020814" y="682034"/>
                  <a:pt x="2004821" y="673927"/>
                </a:cubicBezTo>
                <a:cubicBezTo>
                  <a:pt x="1988828" y="665821"/>
                  <a:pt x="1982274" y="675236"/>
                  <a:pt x="1967592" y="679420"/>
                </a:cubicBezTo>
                <a:cubicBezTo>
                  <a:pt x="1952910" y="683603"/>
                  <a:pt x="1936917" y="667390"/>
                  <a:pt x="1919614" y="651438"/>
                </a:cubicBezTo>
                <a:cubicBezTo>
                  <a:pt x="1909362" y="641918"/>
                  <a:pt x="1897092" y="634857"/>
                  <a:pt x="1883696" y="630778"/>
                </a:cubicBezTo>
                <a:cubicBezTo>
                  <a:pt x="1883696" y="630778"/>
                  <a:pt x="1883696" y="544478"/>
                  <a:pt x="1891299" y="454255"/>
                </a:cubicBezTo>
                <a:cubicBezTo>
                  <a:pt x="1898901" y="364033"/>
                  <a:pt x="1902572" y="33477"/>
                  <a:pt x="1902572" y="33477"/>
                </a:cubicBezTo>
                <a:cubicBezTo>
                  <a:pt x="1902572" y="33477"/>
                  <a:pt x="1446910" y="14648"/>
                  <a:pt x="1348856" y="10987"/>
                </a:cubicBezTo>
                <a:cubicBezTo>
                  <a:pt x="1288818" y="8633"/>
                  <a:pt x="1208854" y="3664"/>
                  <a:pt x="1156157" y="-259"/>
                </a:cubicBezTo>
                <a:cubicBezTo>
                  <a:pt x="1156157" y="4449"/>
                  <a:pt x="1156157" y="8633"/>
                  <a:pt x="1154846" y="13079"/>
                </a:cubicBezTo>
                <a:cubicBezTo>
                  <a:pt x="1147767" y="93364"/>
                  <a:pt x="1054957" y="1358051"/>
                  <a:pt x="1054957" y="1358051"/>
                </a:cubicBezTo>
                <a:cubicBezTo>
                  <a:pt x="1054957" y="1358051"/>
                  <a:pt x="796189" y="1348375"/>
                  <a:pt x="671918" y="1328762"/>
                </a:cubicBezTo>
                <a:cubicBezTo>
                  <a:pt x="547646" y="1309148"/>
                  <a:pt x="286519" y="1292411"/>
                  <a:pt x="132884" y="1277766"/>
                </a:cubicBezTo>
                <a:cubicBezTo>
                  <a:pt x="132884" y="1297641"/>
                  <a:pt x="131049" y="1319348"/>
                  <a:pt x="129476" y="1336607"/>
                </a:cubicBezTo>
                <a:lnTo>
                  <a:pt x="-39" y="1323008"/>
                </a:lnTo>
                <a:lnTo>
                  <a:pt x="2845" y="1323008"/>
                </a:lnTo>
                <a:lnTo>
                  <a:pt x="17526" y="1324577"/>
                </a:lnTo>
                <a:lnTo>
                  <a:pt x="25654" y="1324577"/>
                </a:lnTo>
                <a:lnTo>
                  <a:pt x="30373" y="1324577"/>
                </a:lnTo>
                <a:lnTo>
                  <a:pt x="41122" y="1325885"/>
                </a:lnTo>
                <a:lnTo>
                  <a:pt x="50560" y="1325885"/>
                </a:lnTo>
                <a:lnTo>
                  <a:pt x="58426" y="1325885"/>
                </a:lnTo>
                <a:lnTo>
                  <a:pt x="64456" y="1325885"/>
                </a:lnTo>
                <a:lnTo>
                  <a:pt x="73894" y="1325885"/>
                </a:lnTo>
                <a:lnTo>
                  <a:pt x="81759" y="1325885"/>
                </a:lnTo>
                <a:lnTo>
                  <a:pt x="88576" y="1325885"/>
                </a:lnTo>
                <a:lnTo>
                  <a:pt x="97490" y="1325885"/>
                </a:lnTo>
                <a:lnTo>
                  <a:pt x="102209" y="1325885"/>
                </a:lnTo>
                <a:lnTo>
                  <a:pt x="109813" y="1325885"/>
                </a:lnTo>
                <a:lnTo>
                  <a:pt x="116629" y="1325885"/>
                </a:lnTo>
                <a:lnTo>
                  <a:pt x="120037" y="1325885"/>
                </a:lnTo>
                <a:lnTo>
                  <a:pt x="128951" y="1325885"/>
                </a:lnTo>
                <a:lnTo>
                  <a:pt x="128951" y="1325885"/>
                </a:lnTo>
                <a:lnTo>
                  <a:pt x="137865" y="1325885"/>
                </a:lnTo>
                <a:lnTo>
                  <a:pt x="143371" y="1325885"/>
                </a:lnTo>
                <a:lnTo>
                  <a:pt x="146779" y="1325885"/>
                </a:lnTo>
                <a:lnTo>
                  <a:pt x="151498" y="1325885"/>
                </a:lnTo>
                <a:lnTo>
                  <a:pt x="160675" y="1325885"/>
                </a:lnTo>
                <a:lnTo>
                  <a:pt x="165132" y="1325885"/>
                </a:lnTo>
                <a:cubicBezTo>
                  <a:pt x="185581" y="1338438"/>
                  <a:pt x="204720" y="1386818"/>
                  <a:pt x="211799" y="1404340"/>
                </a:cubicBezTo>
                <a:cubicBezTo>
                  <a:pt x="218878" y="1421861"/>
                  <a:pt x="221499" y="1451151"/>
                  <a:pt x="256369" y="1467888"/>
                </a:cubicBezTo>
                <a:cubicBezTo>
                  <a:pt x="291238" y="1484624"/>
                  <a:pt x="299366" y="1499531"/>
                  <a:pt x="325583" y="1536143"/>
                </a:cubicBezTo>
                <a:cubicBezTo>
                  <a:pt x="356494" y="1573200"/>
                  <a:pt x="389869" y="1608164"/>
                  <a:pt x="425472" y="1640749"/>
                </a:cubicBezTo>
                <a:cubicBezTo>
                  <a:pt x="438581" y="1658533"/>
                  <a:pt x="495998" y="1663240"/>
                  <a:pt x="504125" y="1690699"/>
                </a:cubicBezTo>
                <a:cubicBezTo>
                  <a:pt x="512252" y="1718158"/>
                  <a:pt x="516185" y="1713450"/>
                  <a:pt x="532965" y="1720512"/>
                </a:cubicBezTo>
                <a:cubicBezTo>
                  <a:pt x="532965" y="1789551"/>
                  <a:pt x="595100" y="1845777"/>
                  <a:pt x="595100" y="1845777"/>
                </a:cubicBezTo>
                <a:lnTo>
                  <a:pt x="592741" y="1968689"/>
                </a:lnTo>
                <a:cubicBezTo>
                  <a:pt x="592741" y="1968689"/>
                  <a:pt x="659858" y="2125598"/>
                  <a:pt x="736151" y="2146258"/>
                </a:cubicBezTo>
                <a:cubicBezTo>
                  <a:pt x="812444" y="2166918"/>
                  <a:pt x="824767" y="2203529"/>
                  <a:pt x="824767" y="2203529"/>
                </a:cubicBezTo>
                <a:lnTo>
                  <a:pt x="944319" y="2262109"/>
                </a:lnTo>
                <a:cubicBezTo>
                  <a:pt x="944319" y="2262109"/>
                  <a:pt x="1027953" y="2164302"/>
                  <a:pt x="1038702" y="2150965"/>
                </a:cubicBezTo>
                <a:cubicBezTo>
                  <a:pt x="1049451" y="2137629"/>
                  <a:pt x="1053122" y="2086633"/>
                  <a:pt x="1102411" y="2033022"/>
                </a:cubicBezTo>
                <a:cubicBezTo>
                  <a:pt x="1138486" y="2033466"/>
                  <a:pt x="1173565" y="2021254"/>
                  <a:pt x="1201513" y="1998502"/>
                </a:cubicBezTo>
                <a:cubicBezTo>
                  <a:pt x="1214570" y="2010688"/>
                  <a:pt x="1228596" y="2021777"/>
                  <a:pt x="1243461" y="2031715"/>
                </a:cubicBezTo>
                <a:cubicBezTo>
                  <a:pt x="1255522" y="2037730"/>
                  <a:pt x="1305597" y="2031715"/>
                  <a:pt x="1410992" y="2046098"/>
                </a:cubicBezTo>
                <a:cubicBezTo>
                  <a:pt x="1516387" y="2060481"/>
                  <a:pt x="1487285" y="2116446"/>
                  <a:pt x="1487285" y="2116446"/>
                </a:cubicBezTo>
                <a:cubicBezTo>
                  <a:pt x="1487285" y="2116446"/>
                  <a:pt x="1568822" y="2194901"/>
                  <a:pt x="1592156" y="2214252"/>
                </a:cubicBezTo>
                <a:cubicBezTo>
                  <a:pt x="1615489" y="2233604"/>
                  <a:pt x="1602905" y="2240404"/>
                  <a:pt x="1622044" y="2263156"/>
                </a:cubicBezTo>
                <a:cubicBezTo>
                  <a:pt x="1637800" y="2283998"/>
                  <a:pt x="1647422" y="2308815"/>
                  <a:pt x="1649834" y="2334811"/>
                </a:cubicBezTo>
                <a:cubicBezTo>
                  <a:pt x="1651932" y="2354948"/>
                  <a:pt x="1702269" y="2465568"/>
                  <a:pt x="1714330" y="2491720"/>
                </a:cubicBezTo>
                <a:cubicBezTo>
                  <a:pt x="1706989" y="2534609"/>
                  <a:pt x="1714330" y="2541668"/>
                  <a:pt x="1722720" y="2551084"/>
                </a:cubicBezTo>
                <a:cubicBezTo>
                  <a:pt x="1731109" y="2560498"/>
                  <a:pt x="1765716" y="2573836"/>
                  <a:pt x="1794556" y="2597895"/>
                </a:cubicBezTo>
                <a:cubicBezTo>
                  <a:pt x="1823395" y="2621954"/>
                  <a:pt x="1849613" y="2702501"/>
                  <a:pt x="1879238" y="2717146"/>
                </a:cubicBezTo>
                <a:cubicBezTo>
                  <a:pt x="1902677" y="2727083"/>
                  <a:pt x="1923572" y="2742199"/>
                  <a:pt x="1940325" y="2761342"/>
                </a:cubicBezTo>
                <a:cubicBezTo>
                  <a:pt x="1937913" y="2786421"/>
                  <a:pt x="1932722" y="2811161"/>
                  <a:pt x="1924857" y="2835089"/>
                </a:cubicBezTo>
                <a:cubicBezTo>
                  <a:pt x="1924857" y="2835089"/>
                  <a:pt x="1921187" y="2835089"/>
                  <a:pt x="1946356" y="2849472"/>
                </a:cubicBezTo>
                <a:cubicBezTo>
                  <a:pt x="1953670" y="2877533"/>
                  <a:pt x="1951547" y="2907215"/>
                  <a:pt x="1940325" y="2933941"/>
                </a:cubicBezTo>
                <a:lnTo>
                  <a:pt x="1996431" y="2979446"/>
                </a:lnTo>
                <a:cubicBezTo>
                  <a:pt x="2007442" y="3128508"/>
                  <a:pt x="2135384" y="3152307"/>
                  <a:pt x="2220329" y="3162507"/>
                </a:cubicBezTo>
                <a:cubicBezTo>
                  <a:pt x="2278795" y="3219779"/>
                  <a:pt x="2320743" y="3204348"/>
                  <a:pt x="2357710" y="3205656"/>
                </a:cubicBezTo>
                <a:cubicBezTo>
                  <a:pt x="2394677" y="3206963"/>
                  <a:pt x="2416437" y="3229454"/>
                  <a:pt x="2458123" y="3257959"/>
                </a:cubicBezTo>
                <a:cubicBezTo>
                  <a:pt x="2481876" y="3274303"/>
                  <a:pt x="2514071" y="3270747"/>
                  <a:pt x="2533630" y="3249590"/>
                </a:cubicBezTo>
              </a:path>
            </a:pathLst>
          </a:custGeom>
          <a:solidFill>
            <a:srgbClr val="4D4A4A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1" name="Freeform 420">
            <a:extLst>
              <a:ext uri="{FF2B5EF4-FFF2-40B4-BE49-F238E27FC236}">
                <a16:creationId xmlns:a16="http://schemas.microsoft.com/office/drawing/2014/main" id="{FBB7F32F-F510-32BE-AFC5-D9E38AD6E55C}"/>
              </a:ext>
            </a:extLst>
          </p:cNvPr>
          <p:cNvSpPr/>
          <p:nvPr/>
        </p:nvSpPr>
        <p:spPr>
          <a:xfrm>
            <a:off x="2770968" y="4739993"/>
            <a:ext cx="53136" cy="64570"/>
          </a:xfrm>
          <a:custGeom>
            <a:avLst/>
            <a:gdLst>
              <a:gd name="connsiteX0" fmla="*/ 127979 w 135305"/>
              <a:gd name="connsiteY0" fmla="*/ 1709 h 164307"/>
              <a:gd name="connsiteX1" fmla="*/ 72398 w 135305"/>
              <a:gd name="connsiteY1" fmla="*/ 110238 h 164307"/>
              <a:gd name="connsiteX2" fmla="*/ 299 w 135305"/>
              <a:gd name="connsiteY2" fmla="*/ 156787 h 164307"/>
              <a:gd name="connsiteX3" fmla="*/ 56405 w 135305"/>
              <a:gd name="connsiteY3" fmla="*/ 52181 h 164307"/>
              <a:gd name="connsiteX4" fmla="*/ 127979 w 135305"/>
              <a:gd name="connsiteY4" fmla="*/ -122 h 164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05" h="164307">
                <a:moveTo>
                  <a:pt x="127979" y="1709"/>
                </a:moveTo>
                <a:cubicBezTo>
                  <a:pt x="142398" y="5109"/>
                  <a:pt x="140825" y="54012"/>
                  <a:pt x="72398" y="110238"/>
                </a:cubicBezTo>
                <a:cubicBezTo>
                  <a:pt x="3969" y="166465"/>
                  <a:pt x="-1799" y="171955"/>
                  <a:pt x="299" y="156787"/>
                </a:cubicBezTo>
                <a:cubicBezTo>
                  <a:pt x="11809" y="118529"/>
                  <a:pt x="30895" y="82961"/>
                  <a:pt x="56405" y="52181"/>
                </a:cubicBezTo>
                <a:cubicBezTo>
                  <a:pt x="82622" y="26029"/>
                  <a:pt x="115657" y="-2475"/>
                  <a:pt x="127979" y="-122"/>
                </a:cubicBezTo>
              </a:path>
            </a:pathLst>
          </a:custGeom>
          <a:solidFill>
            <a:srgbClr val="3C3B3B">
              <a:alpha val="50000"/>
            </a:srgbClr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2" name="Freeform 421">
            <a:extLst>
              <a:ext uri="{FF2B5EF4-FFF2-40B4-BE49-F238E27FC236}">
                <a16:creationId xmlns:a16="http://schemas.microsoft.com/office/drawing/2014/main" id="{459084BB-52F3-3ABA-598D-69E42ACC041B}"/>
              </a:ext>
            </a:extLst>
          </p:cNvPr>
          <p:cNvSpPr/>
          <p:nvPr/>
        </p:nvSpPr>
        <p:spPr>
          <a:xfrm>
            <a:off x="1649762" y="3122551"/>
            <a:ext cx="690142" cy="542420"/>
          </a:xfrm>
          <a:custGeom>
            <a:avLst/>
            <a:gdLst>
              <a:gd name="connsiteX0" fmla="*/ 1685491 w 1757365"/>
              <a:gd name="connsiteY0" fmla="*/ 1378973 h 1380276"/>
              <a:gd name="connsiteX1" fmla="*/ 1685491 w 1757365"/>
              <a:gd name="connsiteY1" fmla="*/ 1285350 h 1380276"/>
              <a:gd name="connsiteX2" fmla="*/ 1735828 w 1757365"/>
              <a:gd name="connsiteY2" fmla="*/ 507866 h 1380276"/>
              <a:gd name="connsiteX3" fmla="*/ 1757327 w 1757365"/>
              <a:gd name="connsiteY3" fmla="*/ 149852 h 1380276"/>
              <a:gd name="connsiteX4" fmla="*/ 1388970 w 1757365"/>
              <a:gd name="connsiteY4" fmla="*/ 123700 h 1380276"/>
              <a:gd name="connsiteX5" fmla="*/ 738248 w 1757365"/>
              <a:gd name="connsiteY5" fmla="*/ 66428 h 1380276"/>
              <a:gd name="connsiteX6" fmla="*/ 157004 w 1757365"/>
              <a:gd name="connsiteY6" fmla="*/ -259 h 1380276"/>
              <a:gd name="connsiteX7" fmla="*/ 52134 w 1757365"/>
              <a:gd name="connsiteY7" fmla="*/ 727277 h 1380276"/>
              <a:gd name="connsiteX8" fmla="*/ 8875 w 1757365"/>
              <a:gd name="connsiteY8" fmla="*/ 1123472 h 1380276"/>
              <a:gd name="connsiteX9" fmla="*/ -39 w 1757365"/>
              <a:gd name="connsiteY9" fmla="*/ 1208204 h 1380276"/>
              <a:gd name="connsiteX10" fmla="*/ 224121 w 1757365"/>
              <a:gd name="connsiteY10" fmla="*/ 1239062 h 1380276"/>
              <a:gd name="connsiteX11" fmla="*/ 885329 w 1757365"/>
              <a:gd name="connsiteY11" fmla="*/ 1314379 h 1380276"/>
              <a:gd name="connsiteX12" fmla="*/ 1435899 w 1757365"/>
              <a:gd name="connsiteY12" fmla="*/ 1366682 h 1380276"/>
              <a:gd name="connsiteX13" fmla="*/ 1686802 w 1757365"/>
              <a:gd name="connsiteY13" fmla="*/ 1380018 h 138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57365" h="1380276">
                <a:moveTo>
                  <a:pt x="1685491" y="1378973"/>
                </a:moveTo>
                <a:cubicBezTo>
                  <a:pt x="1685491" y="1345237"/>
                  <a:pt x="1685491" y="1307841"/>
                  <a:pt x="1685491" y="1285350"/>
                </a:cubicBezTo>
                <a:cubicBezTo>
                  <a:pt x="1685491" y="1237755"/>
                  <a:pt x="1731109" y="581613"/>
                  <a:pt x="1735828" y="507866"/>
                </a:cubicBezTo>
                <a:cubicBezTo>
                  <a:pt x="1740547" y="434119"/>
                  <a:pt x="1757327" y="149852"/>
                  <a:pt x="1757327" y="149852"/>
                </a:cubicBezTo>
                <a:cubicBezTo>
                  <a:pt x="1757327" y="149852"/>
                  <a:pt x="1521368" y="135730"/>
                  <a:pt x="1388970" y="123700"/>
                </a:cubicBezTo>
                <a:cubicBezTo>
                  <a:pt x="1256571" y="111670"/>
                  <a:pt x="905779" y="83165"/>
                  <a:pt x="738248" y="66428"/>
                </a:cubicBezTo>
                <a:cubicBezTo>
                  <a:pt x="570718" y="49691"/>
                  <a:pt x="157004" y="-259"/>
                  <a:pt x="157004" y="-259"/>
                </a:cubicBezTo>
                <a:cubicBezTo>
                  <a:pt x="157004" y="-259"/>
                  <a:pt x="61310" y="665298"/>
                  <a:pt x="52134" y="727277"/>
                </a:cubicBezTo>
                <a:cubicBezTo>
                  <a:pt x="42958" y="789256"/>
                  <a:pt x="8875" y="1111704"/>
                  <a:pt x="8875" y="1123472"/>
                </a:cubicBezTo>
                <a:cubicBezTo>
                  <a:pt x="8875" y="1135241"/>
                  <a:pt x="-39" y="1208204"/>
                  <a:pt x="-39" y="1208204"/>
                </a:cubicBezTo>
                <a:cubicBezTo>
                  <a:pt x="-39" y="1208204"/>
                  <a:pt x="111910" y="1227033"/>
                  <a:pt x="224121" y="1239062"/>
                </a:cubicBezTo>
                <a:cubicBezTo>
                  <a:pt x="336333" y="1251092"/>
                  <a:pt x="743754" y="1299734"/>
                  <a:pt x="885329" y="1314379"/>
                </a:cubicBezTo>
                <a:cubicBezTo>
                  <a:pt x="1026904" y="1329023"/>
                  <a:pt x="1435899" y="1366682"/>
                  <a:pt x="1435899" y="1366682"/>
                </a:cubicBezTo>
                <a:lnTo>
                  <a:pt x="1686802" y="1380018"/>
                </a:lnTo>
              </a:path>
            </a:pathLst>
          </a:custGeom>
          <a:solidFill>
            <a:srgbClr val="DDA617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3" name="Freeform 422">
            <a:extLst>
              <a:ext uri="{FF2B5EF4-FFF2-40B4-BE49-F238E27FC236}">
                <a16:creationId xmlns:a16="http://schemas.microsoft.com/office/drawing/2014/main" id="{AC03CD4C-A3D4-893B-A0B0-D2B7ADFE8B4B}"/>
              </a:ext>
            </a:extLst>
          </p:cNvPr>
          <p:cNvSpPr/>
          <p:nvPr/>
        </p:nvSpPr>
        <p:spPr>
          <a:xfrm>
            <a:off x="2207908" y="3659524"/>
            <a:ext cx="828307" cy="434203"/>
          </a:xfrm>
          <a:custGeom>
            <a:avLst/>
            <a:gdLst>
              <a:gd name="connsiteX0" fmla="*/ 2085309 w 2109186"/>
              <a:gd name="connsiteY0" fmla="*/ 363771 h 1104901"/>
              <a:gd name="connsiteX1" fmla="*/ 2052012 w 2109186"/>
              <a:gd name="connsiteY1" fmla="*/ 177572 h 1104901"/>
              <a:gd name="connsiteX2" fmla="*/ 2052012 w 2109186"/>
              <a:gd name="connsiteY2" fmla="*/ 66428 h 1104901"/>
              <a:gd name="connsiteX3" fmla="*/ 1883433 w 2109186"/>
              <a:gd name="connsiteY3" fmla="*/ 63290 h 1104901"/>
              <a:gd name="connsiteX4" fmla="*/ 910498 w 2109186"/>
              <a:gd name="connsiteY4" fmla="*/ 45246 h 1104901"/>
              <a:gd name="connsiteX5" fmla="*/ 13332 w 2109186"/>
              <a:gd name="connsiteY5" fmla="*/ -259 h 1104901"/>
              <a:gd name="connsiteX6" fmla="*/ -39 w 2109186"/>
              <a:gd name="connsiteY6" fmla="*/ 161358 h 1104901"/>
              <a:gd name="connsiteX7" fmla="*/ 192660 w 2109186"/>
              <a:gd name="connsiteY7" fmla="*/ 172603 h 1104901"/>
              <a:gd name="connsiteX8" fmla="*/ 746376 w 2109186"/>
              <a:gd name="connsiteY8" fmla="*/ 195093 h 1104901"/>
              <a:gd name="connsiteX9" fmla="*/ 735102 w 2109186"/>
              <a:gd name="connsiteY9" fmla="*/ 615872 h 1104901"/>
              <a:gd name="connsiteX10" fmla="*/ 727499 w 2109186"/>
              <a:gd name="connsiteY10" fmla="*/ 792395 h 1104901"/>
              <a:gd name="connsiteX11" fmla="*/ 763417 w 2109186"/>
              <a:gd name="connsiteY11" fmla="*/ 813054 h 1104901"/>
              <a:gd name="connsiteX12" fmla="*/ 811395 w 2109186"/>
              <a:gd name="connsiteY12" fmla="*/ 841036 h 1104901"/>
              <a:gd name="connsiteX13" fmla="*/ 848624 w 2109186"/>
              <a:gd name="connsiteY13" fmla="*/ 835544 h 1104901"/>
              <a:gd name="connsiteX14" fmla="*/ 880610 w 2109186"/>
              <a:gd name="connsiteY14" fmla="*/ 832929 h 1104901"/>
              <a:gd name="connsiteX15" fmla="*/ 919412 w 2109186"/>
              <a:gd name="connsiteY15" fmla="*/ 908768 h 1104901"/>
              <a:gd name="connsiteX16" fmla="*/ 1088778 w 2109186"/>
              <a:gd name="connsiteY16" fmla="*/ 954011 h 1104901"/>
              <a:gd name="connsiteX17" fmla="*/ 1189977 w 2109186"/>
              <a:gd name="connsiteY17" fmla="*/ 951395 h 1104901"/>
              <a:gd name="connsiteX18" fmla="*/ 1248705 w 2109186"/>
              <a:gd name="connsiteY18" fmla="*/ 1025666 h 1104901"/>
              <a:gd name="connsiteX19" fmla="*/ 1348857 w 2109186"/>
              <a:gd name="connsiteY19" fmla="*/ 1023050 h 1104901"/>
              <a:gd name="connsiteX20" fmla="*/ 1448746 w 2109186"/>
              <a:gd name="connsiteY20" fmla="*/ 1061755 h 1104901"/>
              <a:gd name="connsiteX21" fmla="*/ 1553616 w 2109186"/>
              <a:gd name="connsiteY21" fmla="*/ 1035603 h 1104901"/>
              <a:gd name="connsiteX22" fmla="*/ 1664254 w 2109186"/>
              <a:gd name="connsiteY22" fmla="*/ 1063586 h 1104901"/>
              <a:gd name="connsiteX23" fmla="*/ 1754967 w 2109186"/>
              <a:gd name="connsiteY23" fmla="*/ 1039526 h 1104901"/>
              <a:gd name="connsiteX24" fmla="*/ 1833620 w 2109186"/>
              <a:gd name="connsiteY24" fmla="*/ 1019651 h 1104901"/>
              <a:gd name="connsiteX25" fmla="*/ 1869538 w 2109186"/>
              <a:gd name="connsiteY25" fmla="*/ 1035603 h 1104901"/>
              <a:gd name="connsiteX26" fmla="*/ 1939014 w 2109186"/>
              <a:gd name="connsiteY26" fmla="*/ 1017036 h 1104901"/>
              <a:gd name="connsiteX27" fmla="*/ 2036282 w 2109186"/>
              <a:gd name="connsiteY27" fmla="*/ 1074046 h 1104901"/>
              <a:gd name="connsiteX28" fmla="*/ 2108118 w 2109186"/>
              <a:gd name="connsiteY28" fmla="*/ 1104643 h 1104901"/>
              <a:gd name="connsiteX29" fmla="*/ 2108118 w 2109186"/>
              <a:gd name="connsiteY29" fmla="*/ 768335 h 1104901"/>
              <a:gd name="connsiteX30" fmla="*/ 2084260 w 2109186"/>
              <a:gd name="connsiteY30" fmla="*/ 362986 h 110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09186" h="1104901">
                <a:moveTo>
                  <a:pt x="2085309" y="363771"/>
                </a:moveTo>
                <a:cubicBezTo>
                  <a:pt x="2079279" y="315652"/>
                  <a:pt x="2055158" y="222553"/>
                  <a:pt x="2052012" y="177572"/>
                </a:cubicBezTo>
                <a:cubicBezTo>
                  <a:pt x="2048866" y="132592"/>
                  <a:pt x="2052012" y="66428"/>
                  <a:pt x="2052012" y="66428"/>
                </a:cubicBezTo>
                <a:cubicBezTo>
                  <a:pt x="2052012" y="66428"/>
                  <a:pt x="1949764" y="66428"/>
                  <a:pt x="1883433" y="63290"/>
                </a:cubicBezTo>
                <a:cubicBezTo>
                  <a:pt x="1817103" y="60152"/>
                  <a:pt x="1013008" y="48384"/>
                  <a:pt x="910498" y="45246"/>
                </a:cubicBezTo>
                <a:cubicBezTo>
                  <a:pt x="807987" y="42108"/>
                  <a:pt x="13332" y="-259"/>
                  <a:pt x="13332" y="-259"/>
                </a:cubicBezTo>
                <a:cubicBezTo>
                  <a:pt x="13332" y="-259"/>
                  <a:pt x="6777" y="84473"/>
                  <a:pt x="-39" y="161358"/>
                </a:cubicBezTo>
                <a:cubicBezTo>
                  <a:pt x="52396" y="165281"/>
                  <a:pt x="132622" y="170250"/>
                  <a:pt x="192660" y="172603"/>
                </a:cubicBezTo>
                <a:cubicBezTo>
                  <a:pt x="290714" y="176264"/>
                  <a:pt x="746376" y="195093"/>
                  <a:pt x="746376" y="195093"/>
                </a:cubicBezTo>
                <a:cubicBezTo>
                  <a:pt x="746376" y="195093"/>
                  <a:pt x="742705" y="525649"/>
                  <a:pt x="735102" y="615872"/>
                </a:cubicBezTo>
                <a:cubicBezTo>
                  <a:pt x="727499" y="706094"/>
                  <a:pt x="727499" y="792395"/>
                  <a:pt x="727499" y="792395"/>
                </a:cubicBezTo>
                <a:cubicBezTo>
                  <a:pt x="740896" y="796474"/>
                  <a:pt x="753166" y="803535"/>
                  <a:pt x="763417" y="813054"/>
                </a:cubicBezTo>
                <a:cubicBezTo>
                  <a:pt x="780721" y="829007"/>
                  <a:pt x="796714" y="844959"/>
                  <a:pt x="811395" y="841036"/>
                </a:cubicBezTo>
                <a:cubicBezTo>
                  <a:pt x="826077" y="837113"/>
                  <a:pt x="832632" y="827699"/>
                  <a:pt x="848624" y="835544"/>
                </a:cubicBezTo>
                <a:cubicBezTo>
                  <a:pt x="864617" y="843390"/>
                  <a:pt x="872745" y="846267"/>
                  <a:pt x="880610" y="832929"/>
                </a:cubicBezTo>
                <a:cubicBezTo>
                  <a:pt x="904730" y="843651"/>
                  <a:pt x="927277" y="847574"/>
                  <a:pt x="919412" y="908768"/>
                </a:cubicBezTo>
                <a:cubicBezTo>
                  <a:pt x="955330" y="916875"/>
                  <a:pt x="1032672" y="920798"/>
                  <a:pt x="1088778" y="954011"/>
                </a:cubicBezTo>
                <a:cubicBezTo>
                  <a:pt x="1144884" y="941981"/>
                  <a:pt x="1167431" y="938058"/>
                  <a:pt x="1189977" y="951395"/>
                </a:cubicBezTo>
                <a:cubicBezTo>
                  <a:pt x="1217349" y="968891"/>
                  <a:pt x="1238034" y="995043"/>
                  <a:pt x="1248705" y="1025666"/>
                </a:cubicBezTo>
                <a:cubicBezTo>
                  <a:pt x="1268630" y="1020435"/>
                  <a:pt x="1308744" y="997683"/>
                  <a:pt x="1348857" y="1023050"/>
                </a:cubicBezTo>
                <a:cubicBezTo>
                  <a:pt x="1388970" y="1048417"/>
                  <a:pt x="1431442" y="1066986"/>
                  <a:pt x="1448746" y="1061755"/>
                </a:cubicBezTo>
                <a:cubicBezTo>
                  <a:pt x="1469982" y="1041619"/>
                  <a:pt x="1472865" y="1019128"/>
                  <a:pt x="1553616" y="1035603"/>
                </a:cubicBezTo>
                <a:cubicBezTo>
                  <a:pt x="1591029" y="1042717"/>
                  <a:pt x="1627969" y="1052053"/>
                  <a:pt x="1664254" y="1063586"/>
                </a:cubicBezTo>
                <a:cubicBezTo>
                  <a:pt x="1664254" y="1063586"/>
                  <a:pt x="1688637" y="1021743"/>
                  <a:pt x="1754967" y="1039526"/>
                </a:cubicBezTo>
                <a:cubicBezTo>
                  <a:pt x="1784331" y="1047633"/>
                  <a:pt x="1817627" y="1011805"/>
                  <a:pt x="1833620" y="1019651"/>
                </a:cubicBezTo>
                <a:cubicBezTo>
                  <a:pt x="1849612" y="1027496"/>
                  <a:pt x="1848302" y="1036911"/>
                  <a:pt x="1869538" y="1035603"/>
                </a:cubicBezTo>
                <a:cubicBezTo>
                  <a:pt x="1890276" y="1022501"/>
                  <a:pt x="1914501" y="1016042"/>
                  <a:pt x="1939014" y="1017036"/>
                </a:cubicBezTo>
                <a:cubicBezTo>
                  <a:pt x="1973622" y="1020959"/>
                  <a:pt x="2010851" y="1059401"/>
                  <a:pt x="2036282" y="1074046"/>
                </a:cubicBezTo>
                <a:cubicBezTo>
                  <a:pt x="2058305" y="1088246"/>
                  <a:pt x="2082609" y="1098602"/>
                  <a:pt x="2108118" y="1104643"/>
                </a:cubicBezTo>
                <a:cubicBezTo>
                  <a:pt x="2108118" y="1035603"/>
                  <a:pt x="2103923" y="865096"/>
                  <a:pt x="2108118" y="768335"/>
                </a:cubicBezTo>
                <a:cubicBezTo>
                  <a:pt x="2114410" y="645161"/>
                  <a:pt x="2090028" y="410843"/>
                  <a:pt x="2084260" y="362986"/>
                </a:cubicBezTo>
              </a:path>
            </a:pathLst>
          </a:custGeom>
          <a:solidFill>
            <a:srgbClr val="DDA617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4" name="Freeform 423">
            <a:extLst>
              <a:ext uri="{FF2B5EF4-FFF2-40B4-BE49-F238E27FC236}">
                <a16:creationId xmlns:a16="http://schemas.microsoft.com/office/drawing/2014/main" id="{E63B9D01-1422-0833-A465-FA36FC53047C}"/>
              </a:ext>
            </a:extLst>
          </p:cNvPr>
          <p:cNvSpPr/>
          <p:nvPr/>
        </p:nvSpPr>
        <p:spPr>
          <a:xfrm>
            <a:off x="581652" y="1944088"/>
            <a:ext cx="633617" cy="465034"/>
          </a:xfrm>
          <a:custGeom>
            <a:avLst/>
            <a:gdLst>
              <a:gd name="connsiteX0" fmla="*/ -39 w 1613431"/>
              <a:gd name="connsiteY0" fmla="*/ 663205 h 1183356"/>
              <a:gd name="connsiteX1" fmla="*/ 10710 w 1613431"/>
              <a:gd name="connsiteY1" fmla="*/ 718124 h 1183356"/>
              <a:gd name="connsiteX2" fmla="*/ 67078 w 1613431"/>
              <a:gd name="connsiteY2" fmla="*/ 747936 h 1183356"/>
              <a:gd name="connsiteX3" fmla="*/ 128951 w 1613431"/>
              <a:gd name="connsiteY3" fmla="*/ 780103 h 1183356"/>
              <a:gd name="connsiteX4" fmla="*/ 200263 w 1613431"/>
              <a:gd name="connsiteY4" fmla="*/ 848881 h 1183356"/>
              <a:gd name="connsiteX5" fmla="*/ 216780 w 1613431"/>
              <a:gd name="connsiteY5" fmla="*/ 977023 h 1183356"/>
              <a:gd name="connsiteX6" fmla="*/ 273935 w 1613431"/>
              <a:gd name="connsiteY6" fmla="*/ 1014943 h 1183356"/>
              <a:gd name="connsiteX7" fmla="*/ 354685 w 1613431"/>
              <a:gd name="connsiteY7" fmla="*/ 1031418 h 1183356"/>
              <a:gd name="connsiteX8" fmla="*/ 454574 w 1613431"/>
              <a:gd name="connsiteY8" fmla="*/ 1017297 h 1183356"/>
              <a:gd name="connsiteX9" fmla="*/ 655139 w 1613431"/>
              <a:gd name="connsiteY9" fmla="*/ 1069600 h 1183356"/>
              <a:gd name="connsiteX10" fmla="*/ 1074620 w 1613431"/>
              <a:gd name="connsiteY10" fmla="*/ 1088429 h 1183356"/>
              <a:gd name="connsiteX11" fmla="*/ 1428296 w 1613431"/>
              <a:gd name="connsiteY11" fmla="*/ 1183098 h 1183356"/>
              <a:gd name="connsiteX12" fmla="*/ 1472079 w 1613431"/>
              <a:gd name="connsiteY12" fmla="*/ 886016 h 1183356"/>
              <a:gd name="connsiteX13" fmla="*/ 1613392 w 1613431"/>
              <a:gd name="connsiteY13" fmla="*/ 292900 h 1183356"/>
              <a:gd name="connsiteX14" fmla="*/ 1027166 w 1613431"/>
              <a:gd name="connsiteY14" fmla="*/ 144098 h 1183356"/>
              <a:gd name="connsiteX15" fmla="*/ 482889 w 1613431"/>
              <a:gd name="connsiteY15" fmla="*/ -259 h 1183356"/>
              <a:gd name="connsiteX16" fmla="*/ 472140 w 1613431"/>
              <a:gd name="connsiteY16" fmla="*/ 25893 h 1183356"/>
              <a:gd name="connsiteX17" fmla="*/ 498357 w 1613431"/>
              <a:gd name="connsiteY17" fmla="*/ 109316 h 1183356"/>
              <a:gd name="connsiteX18" fmla="*/ 483938 w 1613431"/>
              <a:gd name="connsiteY18" fmla="*/ 156912 h 1183356"/>
              <a:gd name="connsiteX19" fmla="*/ 488657 w 1613431"/>
              <a:gd name="connsiteY19" fmla="*/ 226214 h 1183356"/>
              <a:gd name="connsiteX20" fmla="*/ 485248 w 1613431"/>
              <a:gd name="connsiteY20" fmla="*/ 270148 h 1183356"/>
              <a:gd name="connsiteX21" fmla="*/ 498357 w 1613431"/>
              <a:gd name="connsiteY21" fmla="*/ 316698 h 1183356"/>
              <a:gd name="connsiteX22" fmla="*/ 414723 w 1613431"/>
              <a:gd name="connsiteY22" fmla="*/ 348603 h 1183356"/>
              <a:gd name="connsiteX23" fmla="*/ 379329 w 1613431"/>
              <a:gd name="connsiteY23" fmla="*/ 345465 h 1183356"/>
              <a:gd name="connsiteX24" fmla="*/ 418394 w 1613431"/>
              <a:gd name="connsiteY24" fmla="*/ 284531 h 1183356"/>
              <a:gd name="connsiteX25" fmla="*/ 424686 w 1613431"/>
              <a:gd name="connsiteY25" fmla="*/ 246350 h 1183356"/>
              <a:gd name="connsiteX26" fmla="*/ 448020 w 1613431"/>
              <a:gd name="connsiteY26" fmla="*/ 197447 h 1183356"/>
              <a:gd name="connsiteX27" fmla="*/ 443825 w 1613431"/>
              <a:gd name="connsiteY27" fmla="*/ 178618 h 1183356"/>
              <a:gd name="connsiteX28" fmla="*/ 404236 w 1613431"/>
              <a:gd name="connsiteY28" fmla="*/ 236936 h 1183356"/>
              <a:gd name="connsiteX29" fmla="*/ 159101 w 1613431"/>
              <a:gd name="connsiteY29" fmla="*/ 153512 h 1183356"/>
              <a:gd name="connsiteX30" fmla="*/ 34568 w 1613431"/>
              <a:gd name="connsiteY30" fmla="*/ 59367 h 1183356"/>
              <a:gd name="connsiteX31" fmla="*/ 14380 w 1613431"/>
              <a:gd name="connsiteY31" fmla="*/ 184371 h 1183356"/>
              <a:gd name="connsiteX32" fmla="*/ 34568 w 1613431"/>
              <a:gd name="connsiteY32" fmla="*/ 288977 h 1183356"/>
              <a:gd name="connsiteX33" fmla="*/ 31160 w 1613431"/>
              <a:gd name="connsiteY33" fmla="*/ 435687 h 1183356"/>
              <a:gd name="connsiteX34" fmla="*/ 89625 w 1613431"/>
              <a:gd name="connsiteY34" fmla="*/ 514141 h 1183356"/>
              <a:gd name="connsiteX35" fmla="*/ 31160 w 1613431"/>
              <a:gd name="connsiteY35" fmla="*/ 524864 h 1183356"/>
              <a:gd name="connsiteX36" fmla="*/ 19100 w 1613431"/>
              <a:gd name="connsiteY36" fmla="*/ 559384 h 1183356"/>
              <a:gd name="connsiteX37" fmla="*/ 34306 w 1613431"/>
              <a:gd name="connsiteY37" fmla="*/ 593119 h 1183356"/>
              <a:gd name="connsiteX38" fmla="*/ 39549 w 1613431"/>
              <a:gd name="connsiteY38" fmla="*/ 631039 h 1183356"/>
              <a:gd name="connsiteX39" fmla="*/ -39 w 1613431"/>
              <a:gd name="connsiteY39" fmla="*/ 664252 h 118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613431" h="1183356">
                <a:moveTo>
                  <a:pt x="-39" y="663205"/>
                </a:moveTo>
                <a:cubicBezTo>
                  <a:pt x="954" y="681930"/>
                  <a:pt x="4572" y="700419"/>
                  <a:pt x="10710" y="718124"/>
                </a:cubicBezTo>
                <a:cubicBezTo>
                  <a:pt x="18051" y="727538"/>
                  <a:pt x="67078" y="726492"/>
                  <a:pt x="67078" y="747936"/>
                </a:cubicBezTo>
                <a:cubicBezTo>
                  <a:pt x="84935" y="763287"/>
                  <a:pt x="106113" y="774297"/>
                  <a:pt x="128951" y="780103"/>
                </a:cubicBezTo>
                <a:cubicBezTo>
                  <a:pt x="164565" y="786379"/>
                  <a:pt x="192789" y="813576"/>
                  <a:pt x="200263" y="848881"/>
                </a:cubicBezTo>
                <a:cubicBezTo>
                  <a:pt x="202623" y="879740"/>
                  <a:pt x="200263" y="953487"/>
                  <a:pt x="216780" y="977023"/>
                </a:cubicBezTo>
                <a:cubicBezTo>
                  <a:pt x="233297" y="1000560"/>
                  <a:pt x="233560" y="1005529"/>
                  <a:pt x="273935" y="1014943"/>
                </a:cubicBezTo>
                <a:cubicBezTo>
                  <a:pt x="314310" y="1024358"/>
                  <a:pt x="354685" y="1031418"/>
                  <a:pt x="354685" y="1031418"/>
                </a:cubicBezTo>
                <a:cubicBezTo>
                  <a:pt x="382313" y="1007568"/>
                  <a:pt x="421385" y="1002024"/>
                  <a:pt x="454574" y="1017297"/>
                </a:cubicBezTo>
                <a:cubicBezTo>
                  <a:pt x="516956" y="1048705"/>
                  <a:pt x="585324" y="1066540"/>
                  <a:pt x="655139" y="1069600"/>
                </a:cubicBezTo>
                <a:cubicBezTo>
                  <a:pt x="769185" y="1081368"/>
                  <a:pt x="945630" y="1066985"/>
                  <a:pt x="1074620" y="1088429"/>
                </a:cubicBezTo>
                <a:cubicBezTo>
                  <a:pt x="1195169" y="1109167"/>
                  <a:pt x="1313541" y="1140863"/>
                  <a:pt x="1428296" y="1183098"/>
                </a:cubicBezTo>
                <a:cubicBezTo>
                  <a:pt x="1428296" y="1183098"/>
                  <a:pt x="1447959" y="1031680"/>
                  <a:pt x="1472079" y="886016"/>
                </a:cubicBezTo>
                <a:cubicBezTo>
                  <a:pt x="1495413" y="744275"/>
                  <a:pt x="1581144" y="385738"/>
                  <a:pt x="1613392" y="292900"/>
                </a:cubicBezTo>
                <a:cubicBezTo>
                  <a:pt x="1382939" y="237720"/>
                  <a:pt x="1084059" y="162142"/>
                  <a:pt x="1027166" y="144098"/>
                </a:cubicBezTo>
                <a:cubicBezTo>
                  <a:pt x="942221" y="117946"/>
                  <a:pt x="482889" y="-259"/>
                  <a:pt x="482889" y="-259"/>
                </a:cubicBezTo>
                <a:cubicBezTo>
                  <a:pt x="478686" y="8188"/>
                  <a:pt x="475094" y="16923"/>
                  <a:pt x="472140" y="25893"/>
                </a:cubicBezTo>
                <a:cubicBezTo>
                  <a:pt x="466110" y="42369"/>
                  <a:pt x="498357" y="95979"/>
                  <a:pt x="498357" y="109316"/>
                </a:cubicBezTo>
                <a:cubicBezTo>
                  <a:pt x="496200" y="125870"/>
                  <a:pt x="491328" y="141953"/>
                  <a:pt x="483938" y="156912"/>
                </a:cubicBezTo>
                <a:cubicBezTo>
                  <a:pt x="479874" y="180056"/>
                  <a:pt x="481494" y="203828"/>
                  <a:pt x="488657" y="226214"/>
                </a:cubicBezTo>
                <a:cubicBezTo>
                  <a:pt x="489923" y="240937"/>
                  <a:pt x="488772" y="255791"/>
                  <a:pt x="485248" y="270148"/>
                </a:cubicBezTo>
                <a:cubicBezTo>
                  <a:pt x="482627" y="284531"/>
                  <a:pt x="502552" y="311206"/>
                  <a:pt x="498357" y="316698"/>
                </a:cubicBezTo>
                <a:cubicBezTo>
                  <a:pt x="479861" y="343660"/>
                  <a:pt x="446541" y="356369"/>
                  <a:pt x="414723" y="348603"/>
                </a:cubicBezTo>
                <a:cubicBezTo>
                  <a:pt x="397157" y="350694"/>
                  <a:pt x="393487" y="341018"/>
                  <a:pt x="379329" y="345465"/>
                </a:cubicBezTo>
                <a:cubicBezTo>
                  <a:pt x="392700" y="316698"/>
                  <a:pt x="401090" y="340496"/>
                  <a:pt x="418394" y="284531"/>
                </a:cubicBezTo>
                <a:cubicBezTo>
                  <a:pt x="422667" y="272266"/>
                  <a:pt x="424796" y="259348"/>
                  <a:pt x="424686" y="246350"/>
                </a:cubicBezTo>
                <a:cubicBezTo>
                  <a:pt x="424686" y="226214"/>
                  <a:pt x="448020" y="197447"/>
                  <a:pt x="448020" y="197447"/>
                </a:cubicBezTo>
                <a:lnTo>
                  <a:pt x="443825" y="178618"/>
                </a:lnTo>
                <a:cubicBezTo>
                  <a:pt x="421015" y="178618"/>
                  <a:pt x="406596" y="214445"/>
                  <a:pt x="404236" y="236936"/>
                </a:cubicBezTo>
                <a:cubicBezTo>
                  <a:pt x="315749" y="235628"/>
                  <a:pt x="229944" y="206416"/>
                  <a:pt x="159101" y="153512"/>
                </a:cubicBezTo>
                <a:cubicBezTo>
                  <a:pt x="98277" y="108270"/>
                  <a:pt x="54231" y="65382"/>
                  <a:pt x="34568" y="59367"/>
                </a:cubicBezTo>
                <a:cubicBezTo>
                  <a:pt x="37190" y="85518"/>
                  <a:pt x="15429" y="168942"/>
                  <a:pt x="14380" y="184371"/>
                </a:cubicBezTo>
                <a:cubicBezTo>
                  <a:pt x="13332" y="199800"/>
                  <a:pt x="34568" y="245304"/>
                  <a:pt x="34568" y="288977"/>
                </a:cubicBezTo>
                <a:cubicBezTo>
                  <a:pt x="39549" y="321144"/>
                  <a:pt x="29849" y="399859"/>
                  <a:pt x="31160" y="435687"/>
                </a:cubicBezTo>
                <a:cubicBezTo>
                  <a:pt x="32471" y="471515"/>
                  <a:pt x="89625" y="514141"/>
                  <a:pt x="89625" y="514141"/>
                </a:cubicBezTo>
                <a:lnTo>
                  <a:pt x="31160" y="524864"/>
                </a:lnTo>
                <a:cubicBezTo>
                  <a:pt x="24416" y="535246"/>
                  <a:pt x="20279" y="547066"/>
                  <a:pt x="19100" y="559384"/>
                </a:cubicBezTo>
                <a:cubicBezTo>
                  <a:pt x="19430" y="572198"/>
                  <a:pt x="24909" y="584359"/>
                  <a:pt x="34306" y="593119"/>
                </a:cubicBezTo>
                <a:cubicBezTo>
                  <a:pt x="39575" y="605018"/>
                  <a:pt x="41392" y="618146"/>
                  <a:pt x="39549" y="631039"/>
                </a:cubicBezTo>
                <a:cubicBezTo>
                  <a:pt x="35879" y="649868"/>
                  <a:pt x="-39" y="664252"/>
                  <a:pt x="-39" y="664252"/>
                </a:cubicBezTo>
              </a:path>
            </a:pathLst>
          </a:custGeom>
          <a:solidFill>
            <a:srgbClr val="4D4A4A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5" name="Freeform 424">
            <a:extLst>
              <a:ext uri="{FF2B5EF4-FFF2-40B4-BE49-F238E27FC236}">
                <a16:creationId xmlns:a16="http://schemas.microsoft.com/office/drawing/2014/main" id="{3D2C2D53-A135-3144-87FB-C99143BB08C5}"/>
              </a:ext>
            </a:extLst>
          </p:cNvPr>
          <p:cNvSpPr/>
          <p:nvPr/>
        </p:nvSpPr>
        <p:spPr>
          <a:xfrm>
            <a:off x="719515" y="1969676"/>
            <a:ext cx="31067" cy="24511"/>
          </a:xfrm>
          <a:custGeom>
            <a:avLst/>
            <a:gdLst>
              <a:gd name="connsiteX0" fmla="*/ 76254 w 79108"/>
              <a:gd name="connsiteY0" fmla="*/ 12561 h 62371"/>
              <a:gd name="connsiteX1" fmla="*/ 46366 w 79108"/>
              <a:gd name="connsiteY1" fmla="*/ 793 h 62371"/>
              <a:gd name="connsiteX2" fmla="*/ 18837 w 79108"/>
              <a:gd name="connsiteY2" fmla="*/ 21191 h 62371"/>
              <a:gd name="connsiteX3" fmla="*/ -39 w 79108"/>
              <a:gd name="connsiteY3" fmla="*/ 19360 h 62371"/>
              <a:gd name="connsiteX4" fmla="*/ 23556 w 79108"/>
              <a:gd name="connsiteY4" fmla="*/ 61464 h 62371"/>
              <a:gd name="connsiteX5" fmla="*/ 40860 w 79108"/>
              <a:gd name="connsiteY5" fmla="*/ 37405 h 62371"/>
              <a:gd name="connsiteX6" fmla="*/ 61310 w 79108"/>
              <a:gd name="connsiteY6" fmla="*/ 37405 h 62371"/>
              <a:gd name="connsiteX7" fmla="*/ 76254 w 79108"/>
              <a:gd name="connsiteY7" fmla="*/ 11253 h 6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108" h="62371">
                <a:moveTo>
                  <a:pt x="76254" y="12561"/>
                </a:moveTo>
                <a:cubicBezTo>
                  <a:pt x="70150" y="2284"/>
                  <a:pt x="57854" y="-2554"/>
                  <a:pt x="46366" y="793"/>
                </a:cubicBezTo>
                <a:cubicBezTo>
                  <a:pt x="28538" y="7592"/>
                  <a:pt x="26703" y="21191"/>
                  <a:pt x="18837" y="21191"/>
                </a:cubicBezTo>
                <a:cubicBezTo>
                  <a:pt x="12511" y="20982"/>
                  <a:pt x="6208" y="20380"/>
                  <a:pt x="-39" y="19360"/>
                </a:cubicBezTo>
                <a:cubicBezTo>
                  <a:pt x="-39" y="19360"/>
                  <a:pt x="10186" y="68263"/>
                  <a:pt x="23556" y="61464"/>
                </a:cubicBezTo>
                <a:cubicBezTo>
                  <a:pt x="36927" y="54665"/>
                  <a:pt x="29062" y="39497"/>
                  <a:pt x="40860" y="37405"/>
                </a:cubicBezTo>
                <a:cubicBezTo>
                  <a:pt x="47590" y="35888"/>
                  <a:pt x="54580" y="35888"/>
                  <a:pt x="61310" y="37405"/>
                </a:cubicBezTo>
                <a:cubicBezTo>
                  <a:pt x="61310" y="37405"/>
                  <a:pt x="87527" y="27206"/>
                  <a:pt x="76254" y="11253"/>
                </a:cubicBezTo>
              </a:path>
            </a:pathLst>
          </a:custGeom>
          <a:noFill/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6" name="Freeform 425">
            <a:extLst>
              <a:ext uri="{FF2B5EF4-FFF2-40B4-BE49-F238E27FC236}">
                <a16:creationId xmlns:a16="http://schemas.microsoft.com/office/drawing/2014/main" id="{B170C482-4AE7-623D-7EE2-B58D8598AABD}"/>
              </a:ext>
            </a:extLst>
          </p:cNvPr>
          <p:cNvSpPr/>
          <p:nvPr/>
        </p:nvSpPr>
        <p:spPr>
          <a:xfrm>
            <a:off x="738892" y="1988073"/>
            <a:ext cx="8214" cy="17958"/>
          </a:xfrm>
          <a:custGeom>
            <a:avLst/>
            <a:gdLst>
              <a:gd name="connsiteX0" fmla="*/ 15904 w 20917"/>
              <a:gd name="connsiteY0" fmla="*/ -259 h 45697"/>
              <a:gd name="connsiteX1" fmla="*/ 20099 w 20917"/>
              <a:gd name="connsiteY1" fmla="*/ 29554 h 45697"/>
              <a:gd name="connsiteX2" fmla="*/ 960 w 20917"/>
              <a:gd name="connsiteY2" fmla="*/ 44984 h 45697"/>
              <a:gd name="connsiteX3" fmla="*/ 15904 w 20917"/>
              <a:gd name="connsiteY3" fmla="*/ -259 h 4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17" h="45697">
                <a:moveTo>
                  <a:pt x="15904" y="-259"/>
                </a:moveTo>
                <a:cubicBezTo>
                  <a:pt x="20481" y="8973"/>
                  <a:pt x="21952" y="19433"/>
                  <a:pt x="20099" y="29554"/>
                </a:cubicBezTo>
                <a:cubicBezTo>
                  <a:pt x="16428" y="43414"/>
                  <a:pt x="3844" y="46814"/>
                  <a:pt x="960" y="44984"/>
                </a:cubicBezTo>
                <a:cubicBezTo>
                  <a:pt x="-1924" y="43153"/>
                  <a:pt x="960" y="7326"/>
                  <a:pt x="15904" y="-259"/>
                </a:cubicBezTo>
              </a:path>
            </a:pathLst>
          </a:custGeom>
          <a:noFill/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7" name="Freeform 426">
            <a:extLst>
              <a:ext uri="{FF2B5EF4-FFF2-40B4-BE49-F238E27FC236}">
                <a16:creationId xmlns:a16="http://schemas.microsoft.com/office/drawing/2014/main" id="{CBEE5612-D1F7-28C6-DBE5-2FE4F0B4ADAF}"/>
              </a:ext>
            </a:extLst>
          </p:cNvPr>
          <p:cNvSpPr/>
          <p:nvPr/>
        </p:nvSpPr>
        <p:spPr>
          <a:xfrm>
            <a:off x="1268507" y="2076661"/>
            <a:ext cx="973173" cy="611892"/>
          </a:xfrm>
          <a:custGeom>
            <a:avLst/>
            <a:gdLst>
              <a:gd name="connsiteX0" fmla="*/ 1581126 w 2478069"/>
              <a:gd name="connsiteY0" fmla="*/ 263872 h 1557061"/>
              <a:gd name="connsiteX1" fmla="*/ 862502 w 2478069"/>
              <a:gd name="connsiteY1" fmla="*/ 159266 h 1557061"/>
              <a:gd name="connsiteX2" fmla="*/ 116873 w 2478069"/>
              <a:gd name="connsiteY2" fmla="*/ 12555 h 1557061"/>
              <a:gd name="connsiteX3" fmla="*/ 56572 w 2478069"/>
              <a:gd name="connsiteY3" fmla="*/ -259 h 1557061"/>
              <a:gd name="connsiteX4" fmla="*/ 58932 w 2478069"/>
              <a:gd name="connsiteY4" fmla="*/ -259 h 1557061"/>
              <a:gd name="connsiteX5" fmla="*/ 3351 w 2478069"/>
              <a:gd name="connsiteY5" fmla="*/ 261257 h 1557061"/>
              <a:gd name="connsiteX6" fmla="*/ 18819 w 2478069"/>
              <a:gd name="connsiteY6" fmla="*/ 335004 h 1557061"/>
              <a:gd name="connsiteX7" fmla="*/ 39007 w 2478069"/>
              <a:gd name="connsiteY7" fmla="*/ 444579 h 1557061"/>
              <a:gd name="connsiteX8" fmla="*/ 54475 w 2478069"/>
              <a:gd name="connsiteY8" fmla="*/ 515972 h 1557061"/>
              <a:gd name="connsiteX9" fmla="*/ 154102 w 2478069"/>
              <a:gd name="connsiteY9" fmla="*/ 672881 h 1557061"/>
              <a:gd name="connsiteX10" fmla="*/ 256350 w 2478069"/>
              <a:gd name="connsiteY10" fmla="*/ 769642 h 1557061"/>
              <a:gd name="connsiteX11" fmla="*/ 248748 w 2478069"/>
              <a:gd name="connsiteY11" fmla="*/ 810438 h 1557061"/>
              <a:gd name="connsiteX12" fmla="*/ 172192 w 2478069"/>
              <a:gd name="connsiteY12" fmla="*/ 1006575 h 1557061"/>
              <a:gd name="connsiteX13" fmla="*/ 164589 w 2478069"/>
              <a:gd name="connsiteY13" fmla="*/ 1075353 h 1557061"/>
              <a:gd name="connsiteX14" fmla="*/ 284666 w 2478069"/>
              <a:gd name="connsiteY14" fmla="*/ 1067769 h 1557061"/>
              <a:gd name="connsiteX15" fmla="*/ 327925 w 2478069"/>
              <a:gd name="connsiteY15" fmla="*/ 1264167 h 1557061"/>
              <a:gd name="connsiteX16" fmla="*/ 397139 w 2478069"/>
              <a:gd name="connsiteY16" fmla="*/ 1366158 h 1557061"/>
              <a:gd name="connsiteX17" fmla="*/ 417589 w 2478069"/>
              <a:gd name="connsiteY17" fmla="*/ 1450104 h 1557061"/>
              <a:gd name="connsiteX18" fmla="*/ 430435 w 2478069"/>
              <a:gd name="connsiteY18" fmla="*/ 1503715 h 1557061"/>
              <a:gd name="connsiteX19" fmla="*/ 502010 w 2478069"/>
              <a:gd name="connsiteY19" fmla="*/ 1475733 h 1557061"/>
              <a:gd name="connsiteX20" fmla="*/ 603996 w 2478069"/>
              <a:gd name="connsiteY20" fmla="*/ 1475733 h 1557061"/>
              <a:gd name="connsiteX21" fmla="*/ 703623 w 2478069"/>
              <a:gd name="connsiteY21" fmla="*/ 1496131 h 1557061"/>
              <a:gd name="connsiteX22" fmla="*/ 772838 w 2478069"/>
              <a:gd name="connsiteY22" fmla="*/ 1447490 h 1557061"/>
              <a:gd name="connsiteX23" fmla="*/ 808494 w 2478069"/>
              <a:gd name="connsiteY23" fmla="*/ 1496131 h 1557061"/>
              <a:gd name="connsiteX24" fmla="*/ 834711 w 2478069"/>
              <a:gd name="connsiteY24" fmla="*/ 1522283 h 1557061"/>
              <a:gd name="connsiteX25" fmla="*/ 838644 w 2478069"/>
              <a:gd name="connsiteY25" fmla="*/ 1520975 h 1557061"/>
              <a:gd name="connsiteX26" fmla="*/ 864861 w 2478069"/>
              <a:gd name="connsiteY26" fmla="*/ 1375311 h 1557061"/>
              <a:gd name="connsiteX27" fmla="*/ 1432472 w 2478069"/>
              <a:gd name="connsiteY27" fmla="*/ 1461350 h 1557061"/>
              <a:gd name="connsiteX28" fmla="*/ 2373422 w 2478069"/>
              <a:gd name="connsiteY28" fmla="*/ 1556803 h 1557061"/>
              <a:gd name="connsiteX29" fmla="*/ 2430839 w 2478069"/>
              <a:gd name="connsiteY29" fmla="*/ 866664 h 1557061"/>
              <a:gd name="connsiteX30" fmla="*/ 2478030 w 2478069"/>
              <a:gd name="connsiteY30" fmla="*/ 363247 h 1557061"/>
              <a:gd name="connsiteX31" fmla="*/ 1580077 w 2478069"/>
              <a:gd name="connsiteY31" fmla="*/ 265441 h 155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78069" h="1557061">
                <a:moveTo>
                  <a:pt x="1581126" y="263872"/>
                </a:moveTo>
                <a:cubicBezTo>
                  <a:pt x="1413595" y="240074"/>
                  <a:pt x="862502" y="159266"/>
                  <a:pt x="862502" y="159266"/>
                </a:cubicBezTo>
                <a:cubicBezTo>
                  <a:pt x="674259" y="127361"/>
                  <a:pt x="116873" y="12555"/>
                  <a:pt x="116873" y="12555"/>
                </a:cubicBezTo>
                <a:cubicBezTo>
                  <a:pt x="102453" y="9679"/>
                  <a:pt x="81742" y="5495"/>
                  <a:pt x="56572" y="-259"/>
                </a:cubicBezTo>
                <a:lnTo>
                  <a:pt x="58932" y="-259"/>
                </a:lnTo>
                <a:cubicBezTo>
                  <a:pt x="39007" y="91272"/>
                  <a:pt x="9905" y="226998"/>
                  <a:pt x="3351" y="261257"/>
                </a:cubicBezTo>
                <a:cubicBezTo>
                  <a:pt x="-4436" y="286859"/>
                  <a:pt x="1385" y="314658"/>
                  <a:pt x="18819" y="335004"/>
                </a:cubicBezTo>
                <a:cubicBezTo>
                  <a:pt x="18819" y="335004"/>
                  <a:pt x="62078" y="396199"/>
                  <a:pt x="39007" y="444579"/>
                </a:cubicBezTo>
                <a:cubicBezTo>
                  <a:pt x="23879" y="468612"/>
                  <a:pt x="30748" y="500307"/>
                  <a:pt x="54475" y="515972"/>
                </a:cubicBezTo>
                <a:cubicBezTo>
                  <a:pt x="93959" y="564039"/>
                  <a:pt x="127412" y="616735"/>
                  <a:pt x="154102" y="672881"/>
                </a:cubicBezTo>
                <a:cubicBezTo>
                  <a:pt x="173346" y="717836"/>
                  <a:pt x="210339" y="752853"/>
                  <a:pt x="256350" y="769642"/>
                </a:cubicBezTo>
                <a:cubicBezTo>
                  <a:pt x="254856" y="783424"/>
                  <a:pt x="252339" y="797049"/>
                  <a:pt x="248748" y="810438"/>
                </a:cubicBezTo>
                <a:cubicBezTo>
                  <a:pt x="243766" y="828221"/>
                  <a:pt x="187398" y="981208"/>
                  <a:pt x="172192" y="1006575"/>
                </a:cubicBezTo>
                <a:cubicBezTo>
                  <a:pt x="156986" y="1031942"/>
                  <a:pt x="136274" y="1029588"/>
                  <a:pt x="164589" y="1075353"/>
                </a:cubicBezTo>
                <a:cubicBezTo>
                  <a:pt x="192904" y="1121119"/>
                  <a:pt x="243242" y="1098367"/>
                  <a:pt x="284666" y="1067769"/>
                </a:cubicBezTo>
                <a:cubicBezTo>
                  <a:pt x="327925" y="1139163"/>
                  <a:pt x="310883" y="1213172"/>
                  <a:pt x="327925" y="1264167"/>
                </a:cubicBezTo>
                <a:cubicBezTo>
                  <a:pt x="342292" y="1303290"/>
                  <a:pt x="366072" y="1338307"/>
                  <a:pt x="397139" y="1366158"/>
                </a:cubicBezTo>
                <a:cubicBezTo>
                  <a:pt x="420211" y="1388910"/>
                  <a:pt x="420211" y="1406954"/>
                  <a:pt x="417589" y="1450104"/>
                </a:cubicBezTo>
                <a:cubicBezTo>
                  <a:pt x="414967" y="1493255"/>
                  <a:pt x="430435" y="1503715"/>
                  <a:pt x="430435" y="1503715"/>
                </a:cubicBezTo>
                <a:cubicBezTo>
                  <a:pt x="443675" y="1477564"/>
                  <a:pt x="474481" y="1465534"/>
                  <a:pt x="502010" y="1475733"/>
                </a:cubicBezTo>
                <a:cubicBezTo>
                  <a:pt x="535018" y="1487344"/>
                  <a:pt x="570988" y="1487344"/>
                  <a:pt x="603996" y="1475733"/>
                </a:cubicBezTo>
                <a:cubicBezTo>
                  <a:pt x="642274" y="1468149"/>
                  <a:pt x="656431" y="1493516"/>
                  <a:pt x="703623" y="1496131"/>
                </a:cubicBezTo>
                <a:cubicBezTo>
                  <a:pt x="750815" y="1498747"/>
                  <a:pt x="757631" y="1450104"/>
                  <a:pt x="772838" y="1447490"/>
                </a:cubicBezTo>
                <a:cubicBezTo>
                  <a:pt x="788043" y="1444874"/>
                  <a:pt x="785422" y="1460304"/>
                  <a:pt x="808494" y="1496131"/>
                </a:cubicBezTo>
                <a:cubicBezTo>
                  <a:pt x="822389" y="1517837"/>
                  <a:pt x="830778" y="1522283"/>
                  <a:pt x="834711" y="1522283"/>
                </a:cubicBezTo>
                <a:lnTo>
                  <a:pt x="838644" y="1520975"/>
                </a:lnTo>
                <a:lnTo>
                  <a:pt x="864861" y="1375311"/>
                </a:lnTo>
                <a:cubicBezTo>
                  <a:pt x="864861" y="1375311"/>
                  <a:pt x="1167675" y="1426306"/>
                  <a:pt x="1432472" y="1461350"/>
                </a:cubicBezTo>
                <a:cubicBezTo>
                  <a:pt x="1697270" y="1496393"/>
                  <a:pt x="2169187" y="1550526"/>
                  <a:pt x="2373422" y="1556803"/>
                </a:cubicBezTo>
                <a:cubicBezTo>
                  <a:pt x="2386269" y="1375311"/>
                  <a:pt x="2417992" y="993761"/>
                  <a:pt x="2430839" y="866664"/>
                </a:cubicBezTo>
                <a:cubicBezTo>
                  <a:pt x="2439752" y="778011"/>
                  <a:pt x="2464135" y="514665"/>
                  <a:pt x="2478030" y="363247"/>
                </a:cubicBezTo>
                <a:cubicBezTo>
                  <a:pt x="2271436" y="346511"/>
                  <a:pt x="1747083" y="289239"/>
                  <a:pt x="1580077" y="265441"/>
                </a:cubicBezTo>
              </a:path>
            </a:pathLst>
          </a:custGeom>
          <a:solidFill>
            <a:srgbClr val="DDA617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8" name="Freeform 427">
            <a:extLst>
              <a:ext uri="{FF2B5EF4-FFF2-40B4-BE49-F238E27FC236}">
                <a16:creationId xmlns:a16="http://schemas.microsoft.com/office/drawing/2014/main" id="{F970C700-A78F-0DE8-CC86-66F8BAE3C055}"/>
              </a:ext>
            </a:extLst>
          </p:cNvPr>
          <p:cNvSpPr/>
          <p:nvPr/>
        </p:nvSpPr>
        <p:spPr>
          <a:xfrm>
            <a:off x="1535372" y="2616614"/>
            <a:ext cx="665637" cy="551463"/>
          </a:xfrm>
          <a:custGeom>
            <a:avLst/>
            <a:gdLst>
              <a:gd name="connsiteX0" fmla="*/ 1030575 w 1694968"/>
              <a:gd name="connsiteY0" fmla="*/ 1353867 h 1403290"/>
              <a:gd name="connsiteX1" fmla="*/ 1587437 w 1694968"/>
              <a:gd name="connsiteY1" fmla="*/ 1403032 h 1403290"/>
              <a:gd name="connsiteX2" fmla="*/ 1636464 w 1694968"/>
              <a:gd name="connsiteY2" fmla="*/ 849404 h 1403290"/>
              <a:gd name="connsiteX3" fmla="*/ 1694929 w 1694968"/>
              <a:gd name="connsiteY3" fmla="*/ 181233 h 1403290"/>
              <a:gd name="connsiteX4" fmla="*/ 753979 w 1694968"/>
              <a:gd name="connsiteY4" fmla="*/ 85780 h 1403290"/>
              <a:gd name="connsiteX5" fmla="*/ 186106 w 1694968"/>
              <a:gd name="connsiteY5" fmla="*/ -259 h 1403290"/>
              <a:gd name="connsiteX6" fmla="*/ 159888 w 1694968"/>
              <a:gd name="connsiteY6" fmla="*/ 145406 h 1403290"/>
              <a:gd name="connsiteX7" fmla="*/ 45317 w 1694968"/>
              <a:gd name="connsiteY7" fmla="*/ 905369 h 1403290"/>
              <a:gd name="connsiteX8" fmla="*/ -39 w 1694968"/>
              <a:gd name="connsiteY8" fmla="*/ 1229909 h 1403290"/>
              <a:gd name="connsiteX9" fmla="*/ 274983 w 1694968"/>
              <a:gd name="connsiteY9" fmla="*/ 1265736 h 1403290"/>
              <a:gd name="connsiteX10" fmla="*/ 447233 w 1694968"/>
              <a:gd name="connsiteY10" fmla="*/ 1287180 h 1403290"/>
              <a:gd name="connsiteX11" fmla="*/ 1030837 w 1694968"/>
              <a:gd name="connsiteY11" fmla="*/ 1353867 h 140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94968" h="1403290">
                <a:moveTo>
                  <a:pt x="1030575" y="1353867"/>
                </a:moveTo>
                <a:cubicBezTo>
                  <a:pt x="1166906" y="1367465"/>
                  <a:pt x="1425412" y="1388910"/>
                  <a:pt x="1587437" y="1403032"/>
                </a:cubicBezTo>
                <a:cubicBezTo>
                  <a:pt x="1601070" y="1236708"/>
                  <a:pt x="1625452" y="944857"/>
                  <a:pt x="1636464" y="849404"/>
                </a:cubicBezTo>
                <a:cubicBezTo>
                  <a:pt x="1651932" y="713417"/>
                  <a:pt x="1694929" y="181233"/>
                  <a:pt x="1694929" y="181233"/>
                </a:cubicBezTo>
                <a:cubicBezTo>
                  <a:pt x="1490694" y="174956"/>
                  <a:pt x="1018777" y="120823"/>
                  <a:pt x="753979" y="85780"/>
                </a:cubicBezTo>
                <a:cubicBezTo>
                  <a:pt x="489181" y="50736"/>
                  <a:pt x="186106" y="-259"/>
                  <a:pt x="186106" y="-259"/>
                </a:cubicBezTo>
                <a:lnTo>
                  <a:pt x="159888" y="145406"/>
                </a:lnTo>
                <a:lnTo>
                  <a:pt x="45317" y="905369"/>
                </a:lnTo>
                <a:cubicBezTo>
                  <a:pt x="45317" y="905369"/>
                  <a:pt x="9399" y="1172637"/>
                  <a:pt x="-39" y="1229909"/>
                </a:cubicBezTo>
                <a:cubicBezTo>
                  <a:pt x="81235" y="1244292"/>
                  <a:pt x="215207" y="1260768"/>
                  <a:pt x="274983" y="1265736"/>
                </a:cubicBezTo>
                <a:cubicBezTo>
                  <a:pt x="334760" y="1270705"/>
                  <a:pt x="447233" y="1287180"/>
                  <a:pt x="447233" y="1287180"/>
                </a:cubicBezTo>
                <a:cubicBezTo>
                  <a:pt x="447233" y="1287180"/>
                  <a:pt x="863307" y="1337130"/>
                  <a:pt x="1030837" y="1353867"/>
                </a:cubicBezTo>
              </a:path>
            </a:pathLst>
          </a:custGeom>
          <a:solidFill>
            <a:srgbClr val="DDA617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9" name="Freeform 428">
            <a:extLst>
              <a:ext uri="{FF2B5EF4-FFF2-40B4-BE49-F238E27FC236}">
                <a16:creationId xmlns:a16="http://schemas.microsoft.com/office/drawing/2014/main" id="{843EA5D8-F185-8F15-3B72-FC0957DBDFE9}"/>
              </a:ext>
            </a:extLst>
          </p:cNvPr>
          <p:cNvSpPr/>
          <p:nvPr/>
        </p:nvSpPr>
        <p:spPr>
          <a:xfrm>
            <a:off x="961575" y="2057752"/>
            <a:ext cx="636603" cy="914755"/>
          </a:xfrm>
          <a:custGeom>
            <a:avLst/>
            <a:gdLst>
              <a:gd name="connsiteX0" fmla="*/ 834467 w 1621034"/>
              <a:gd name="connsiteY0" fmla="*/ 2213205 h 2327746"/>
              <a:gd name="connsiteX1" fmla="*/ 1207543 w 1621034"/>
              <a:gd name="connsiteY1" fmla="*/ 2286953 h 2327746"/>
              <a:gd name="connsiteX2" fmla="*/ 1506686 w 1621034"/>
              <a:gd name="connsiteY2" fmla="*/ 2327488 h 2327746"/>
              <a:gd name="connsiteX3" fmla="*/ 1620995 w 1621034"/>
              <a:gd name="connsiteY3" fmla="*/ 1567525 h 2327746"/>
              <a:gd name="connsiteX4" fmla="*/ 1590321 w 1621034"/>
              <a:gd name="connsiteY4" fmla="*/ 1541374 h 2327746"/>
              <a:gd name="connsiteX5" fmla="*/ 1554665 w 1621034"/>
              <a:gd name="connsiteY5" fmla="*/ 1492731 h 2327746"/>
              <a:gd name="connsiteX6" fmla="*/ 1485450 w 1621034"/>
              <a:gd name="connsiteY6" fmla="*/ 1541374 h 2327746"/>
              <a:gd name="connsiteX7" fmla="*/ 1385823 w 1621034"/>
              <a:gd name="connsiteY7" fmla="*/ 1520975 h 2327746"/>
              <a:gd name="connsiteX8" fmla="*/ 1283837 w 1621034"/>
              <a:gd name="connsiteY8" fmla="*/ 1520975 h 2327746"/>
              <a:gd name="connsiteX9" fmla="*/ 1212263 w 1621034"/>
              <a:gd name="connsiteY9" fmla="*/ 1548957 h 2327746"/>
              <a:gd name="connsiteX10" fmla="*/ 1199416 w 1621034"/>
              <a:gd name="connsiteY10" fmla="*/ 1495347 h 2327746"/>
              <a:gd name="connsiteX11" fmla="*/ 1178966 w 1621034"/>
              <a:gd name="connsiteY11" fmla="*/ 1411401 h 2327746"/>
              <a:gd name="connsiteX12" fmla="*/ 1109752 w 1621034"/>
              <a:gd name="connsiteY12" fmla="*/ 1309409 h 2327746"/>
              <a:gd name="connsiteX13" fmla="*/ 1066493 w 1621034"/>
              <a:gd name="connsiteY13" fmla="*/ 1113012 h 2327746"/>
              <a:gd name="connsiteX14" fmla="*/ 946416 w 1621034"/>
              <a:gd name="connsiteY14" fmla="*/ 1120595 h 2327746"/>
              <a:gd name="connsiteX15" fmla="*/ 954019 w 1621034"/>
              <a:gd name="connsiteY15" fmla="*/ 1051817 h 2327746"/>
              <a:gd name="connsiteX16" fmla="*/ 1030575 w 1621034"/>
              <a:gd name="connsiteY16" fmla="*/ 855681 h 2327746"/>
              <a:gd name="connsiteX17" fmla="*/ 1038178 w 1621034"/>
              <a:gd name="connsiteY17" fmla="*/ 814885 h 2327746"/>
              <a:gd name="connsiteX18" fmla="*/ 935929 w 1621034"/>
              <a:gd name="connsiteY18" fmla="*/ 718124 h 2327746"/>
              <a:gd name="connsiteX19" fmla="*/ 836302 w 1621034"/>
              <a:gd name="connsiteY19" fmla="*/ 561215 h 2327746"/>
              <a:gd name="connsiteX20" fmla="*/ 820834 w 1621034"/>
              <a:gd name="connsiteY20" fmla="*/ 489821 h 2327746"/>
              <a:gd name="connsiteX21" fmla="*/ 800647 w 1621034"/>
              <a:gd name="connsiteY21" fmla="*/ 380246 h 2327746"/>
              <a:gd name="connsiteX22" fmla="*/ 785178 w 1621034"/>
              <a:gd name="connsiteY22" fmla="*/ 306499 h 2327746"/>
              <a:gd name="connsiteX23" fmla="*/ 840759 w 1621034"/>
              <a:gd name="connsiteY23" fmla="*/ 44984 h 2327746"/>
              <a:gd name="connsiteX24" fmla="*/ 645438 w 1621034"/>
              <a:gd name="connsiteY24" fmla="*/ -259 h 2327746"/>
              <a:gd name="connsiteX25" fmla="*/ 504125 w 1621034"/>
              <a:gd name="connsiteY25" fmla="*/ 592858 h 2327746"/>
              <a:gd name="connsiteX26" fmla="*/ 460342 w 1621034"/>
              <a:gd name="connsiteY26" fmla="*/ 889939 h 2327746"/>
              <a:gd name="connsiteX27" fmla="*/ 512777 w 1621034"/>
              <a:gd name="connsiteY27" fmla="*/ 970486 h 2327746"/>
              <a:gd name="connsiteX28" fmla="*/ 527197 w 1621034"/>
              <a:gd name="connsiteY28" fmla="*/ 1053647 h 2327746"/>
              <a:gd name="connsiteX29" fmla="*/ 419967 w 1621034"/>
              <a:gd name="connsiteY29" fmla="*/ 1179175 h 2327746"/>
              <a:gd name="connsiteX30" fmla="*/ 367532 w 1621034"/>
              <a:gd name="connsiteY30" fmla="*/ 1250307 h 2327746"/>
              <a:gd name="connsiteX31" fmla="*/ 296220 w 1621034"/>
              <a:gd name="connsiteY31" fmla="*/ 1357005 h 2327746"/>
              <a:gd name="connsiteX32" fmla="*/ 315096 w 1621034"/>
              <a:gd name="connsiteY32" fmla="*/ 1399894 h 2327746"/>
              <a:gd name="connsiteX33" fmla="*/ 346033 w 1621034"/>
              <a:gd name="connsiteY33" fmla="*/ 1449582 h 2327746"/>
              <a:gd name="connsiteX34" fmla="*/ 270002 w 1621034"/>
              <a:gd name="connsiteY34" fmla="*/ 1643887 h 2327746"/>
              <a:gd name="connsiteX35" fmla="*/ 174832 w 1621034"/>
              <a:gd name="connsiteY35" fmla="*/ 2018639 h 2327746"/>
              <a:gd name="connsiteX36" fmla="*/ 164345 w 1621034"/>
              <a:gd name="connsiteY36" fmla="*/ 2076956 h 2327746"/>
              <a:gd name="connsiteX37" fmla="*/ -39 w 1621034"/>
              <a:gd name="connsiteY37" fmla="*/ 2036944 h 2327746"/>
              <a:gd name="connsiteX38" fmla="*/ 295957 w 1621034"/>
              <a:gd name="connsiteY38" fmla="*/ 2107554 h 2327746"/>
              <a:gd name="connsiteX39" fmla="*/ 834467 w 1621034"/>
              <a:gd name="connsiteY39" fmla="*/ 2213205 h 232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621034" h="2327746">
                <a:moveTo>
                  <a:pt x="834467" y="2213205"/>
                </a:moveTo>
                <a:cubicBezTo>
                  <a:pt x="834467" y="2213205"/>
                  <a:pt x="1102411" y="2270477"/>
                  <a:pt x="1207543" y="2286953"/>
                </a:cubicBezTo>
                <a:cubicBezTo>
                  <a:pt x="1312676" y="2303428"/>
                  <a:pt x="1506686" y="2327488"/>
                  <a:pt x="1506686" y="2327488"/>
                </a:cubicBezTo>
                <a:lnTo>
                  <a:pt x="1620995" y="1567525"/>
                </a:lnTo>
                <a:cubicBezTo>
                  <a:pt x="1620995" y="1567525"/>
                  <a:pt x="1613392" y="1577724"/>
                  <a:pt x="1590321" y="1541374"/>
                </a:cubicBezTo>
                <a:cubicBezTo>
                  <a:pt x="1567249" y="1505023"/>
                  <a:pt x="1569871" y="1489071"/>
                  <a:pt x="1554665" y="1492731"/>
                </a:cubicBezTo>
                <a:cubicBezTo>
                  <a:pt x="1539458" y="1496393"/>
                  <a:pt x="1531593" y="1545034"/>
                  <a:pt x="1485450" y="1541374"/>
                </a:cubicBezTo>
                <a:cubicBezTo>
                  <a:pt x="1439307" y="1537712"/>
                  <a:pt x="1424101" y="1513391"/>
                  <a:pt x="1385823" y="1520975"/>
                </a:cubicBezTo>
                <a:cubicBezTo>
                  <a:pt x="1352815" y="1532587"/>
                  <a:pt x="1316845" y="1532587"/>
                  <a:pt x="1283837" y="1520975"/>
                </a:cubicBezTo>
                <a:cubicBezTo>
                  <a:pt x="1256308" y="1510776"/>
                  <a:pt x="1225502" y="1522832"/>
                  <a:pt x="1212263" y="1548957"/>
                </a:cubicBezTo>
                <a:cubicBezTo>
                  <a:pt x="1212263" y="1548957"/>
                  <a:pt x="1196795" y="1538758"/>
                  <a:pt x="1199416" y="1495347"/>
                </a:cubicBezTo>
                <a:cubicBezTo>
                  <a:pt x="1202038" y="1451935"/>
                  <a:pt x="1202038" y="1434152"/>
                  <a:pt x="1178966" y="1411401"/>
                </a:cubicBezTo>
                <a:cubicBezTo>
                  <a:pt x="1147899" y="1383549"/>
                  <a:pt x="1124119" y="1348532"/>
                  <a:pt x="1109752" y="1309409"/>
                </a:cubicBezTo>
                <a:cubicBezTo>
                  <a:pt x="1091924" y="1258414"/>
                  <a:pt x="1109752" y="1184405"/>
                  <a:pt x="1066493" y="1113012"/>
                </a:cubicBezTo>
                <a:cubicBezTo>
                  <a:pt x="1025593" y="1143609"/>
                  <a:pt x="974469" y="1166622"/>
                  <a:pt x="946416" y="1120595"/>
                </a:cubicBezTo>
                <a:cubicBezTo>
                  <a:pt x="918363" y="1074569"/>
                  <a:pt x="938551" y="1077445"/>
                  <a:pt x="954019" y="1051817"/>
                </a:cubicBezTo>
                <a:cubicBezTo>
                  <a:pt x="969488" y="1026188"/>
                  <a:pt x="1025593" y="873464"/>
                  <a:pt x="1030575" y="855681"/>
                </a:cubicBezTo>
                <a:cubicBezTo>
                  <a:pt x="1034167" y="842291"/>
                  <a:pt x="1036683" y="828666"/>
                  <a:pt x="1038178" y="814885"/>
                </a:cubicBezTo>
                <a:cubicBezTo>
                  <a:pt x="992166" y="798095"/>
                  <a:pt x="955173" y="763078"/>
                  <a:pt x="935929" y="718124"/>
                </a:cubicBezTo>
                <a:cubicBezTo>
                  <a:pt x="909240" y="661976"/>
                  <a:pt x="875786" y="609281"/>
                  <a:pt x="836302" y="561215"/>
                </a:cubicBezTo>
                <a:cubicBezTo>
                  <a:pt x="812575" y="545550"/>
                  <a:pt x="805706" y="513854"/>
                  <a:pt x="820834" y="489821"/>
                </a:cubicBezTo>
                <a:cubicBezTo>
                  <a:pt x="843905" y="441440"/>
                  <a:pt x="800647" y="380246"/>
                  <a:pt x="800647" y="380246"/>
                </a:cubicBezTo>
                <a:cubicBezTo>
                  <a:pt x="783212" y="359900"/>
                  <a:pt x="777391" y="332101"/>
                  <a:pt x="785178" y="306499"/>
                </a:cubicBezTo>
                <a:cubicBezTo>
                  <a:pt x="791732" y="273286"/>
                  <a:pt x="820834" y="137560"/>
                  <a:pt x="840759" y="44984"/>
                </a:cubicBezTo>
                <a:cubicBezTo>
                  <a:pt x="790684" y="34000"/>
                  <a:pt x="721993" y="18832"/>
                  <a:pt x="645438" y="-259"/>
                </a:cubicBezTo>
                <a:cubicBezTo>
                  <a:pt x="613190" y="92579"/>
                  <a:pt x="527459" y="451117"/>
                  <a:pt x="504125" y="592858"/>
                </a:cubicBezTo>
                <a:cubicBezTo>
                  <a:pt x="480005" y="738522"/>
                  <a:pt x="460342" y="889939"/>
                  <a:pt x="460342" y="889939"/>
                </a:cubicBezTo>
                <a:cubicBezTo>
                  <a:pt x="488919" y="944334"/>
                  <a:pt x="488919" y="949303"/>
                  <a:pt x="512777" y="970486"/>
                </a:cubicBezTo>
                <a:cubicBezTo>
                  <a:pt x="519253" y="997892"/>
                  <a:pt x="524051" y="1025666"/>
                  <a:pt x="527197" y="1053647"/>
                </a:cubicBezTo>
                <a:cubicBezTo>
                  <a:pt x="484252" y="1088796"/>
                  <a:pt x="447941" y="1131292"/>
                  <a:pt x="419967" y="1179175"/>
                </a:cubicBezTo>
                <a:cubicBezTo>
                  <a:pt x="384311" y="1247954"/>
                  <a:pt x="367532" y="1250307"/>
                  <a:pt x="367532" y="1250307"/>
                </a:cubicBezTo>
                <a:cubicBezTo>
                  <a:pt x="367532" y="1250307"/>
                  <a:pt x="305658" y="1316731"/>
                  <a:pt x="296220" y="1357005"/>
                </a:cubicBezTo>
                <a:cubicBezTo>
                  <a:pt x="286781" y="1397279"/>
                  <a:pt x="296220" y="1399894"/>
                  <a:pt x="315096" y="1399894"/>
                </a:cubicBezTo>
                <a:cubicBezTo>
                  <a:pt x="320366" y="1419088"/>
                  <a:pt x="331115" y="1436349"/>
                  <a:pt x="346033" y="1449582"/>
                </a:cubicBezTo>
                <a:cubicBezTo>
                  <a:pt x="346033" y="1449582"/>
                  <a:pt x="298579" y="1554188"/>
                  <a:pt x="270002" y="1643887"/>
                </a:cubicBezTo>
                <a:cubicBezTo>
                  <a:pt x="241425" y="1733587"/>
                  <a:pt x="186630" y="1966597"/>
                  <a:pt x="174832" y="2018639"/>
                </a:cubicBezTo>
                <a:cubicBezTo>
                  <a:pt x="170637" y="2036683"/>
                  <a:pt x="167229" y="2057604"/>
                  <a:pt x="164345" y="2076956"/>
                </a:cubicBezTo>
                <a:lnTo>
                  <a:pt x="-39" y="2036944"/>
                </a:lnTo>
                <a:cubicBezTo>
                  <a:pt x="142060" y="2071726"/>
                  <a:pt x="266856" y="2101800"/>
                  <a:pt x="295957" y="2107554"/>
                </a:cubicBezTo>
                <a:lnTo>
                  <a:pt x="834467" y="2213205"/>
                </a:lnTo>
              </a:path>
            </a:pathLst>
          </a:custGeom>
          <a:solidFill>
            <a:srgbClr val="DDA617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0" name="Freeform 429">
            <a:extLst>
              <a:ext uri="{FF2B5EF4-FFF2-40B4-BE49-F238E27FC236}">
                <a16:creationId xmlns:a16="http://schemas.microsoft.com/office/drawing/2014/main" id="{EA706A19-CD1B-E2B2-FC29-7ACD346A9B24}"/>
              </a:ext>
            </a:extLst>
          </p:cNvPr>
          <p:cNvSpPr/>
          <p:nvPr/>
        </p:nvSpPr>
        <p:spPr>
          <a:xfrm>
            <a:off x="1551744" y="3597451"/>
            <a:ext cx="662034" cy="690101"/>
          </a:xfrm>
          <a:custGeom>
            <a:avLst/>
            <a:gdLst>
              <a:gd name="connsiteX0" fmla="*/ 1133086 w 1685791"/>
              <a:gd name="connsiteY0" fmla="*/ 105917 h 1756074"/>
              <a:gd name="connsiteX1" fmla="*/ 471878 w 1685791"/>
              <a:gd name="connsiteY1" fmla="*/ 30600 h 1756074"/>
              <a:gd name="connsiteX2" fmla="*/ 247717 w 1685791"/>
              <a:gd name="connsiteY2" fmla="*/ -259 h 1756074"/>
              <a:gd name="connsiteX3" fmla="*/ 185319 w 1685791"/>
              <a:gd name="connsiteY3" fmla="*/ 370570 h 1756074"/>
              <a:gd name="connsiteX4" fmla="*/ 112696 w 1685791"/>
              <a:gd name="connsiteY4" fmla="*/ 854111 h 1756074"/>
              <a:gd name="connsiteX5" fmla="*/ 40074 w 1685791"/>
              <a:gd name="connsiteY5" fmla="*/ 1380279 h 1756074"/>
              <a:gd name="connsiteX6" fmla="*/ -39 w 1685791"/>
              <a:gd name="connsiteY6" fmla="*/ 1721819 h 1756074"/>
              <a:gd name="connsiteX7" fmla="*/ -39 w 1685791"/>
              <a:gd name="connsiteY7" fmla="*/ 1724695 h 1756074"/>
              <a:gd name="connsiteX8" fmla="*/ -39 w 1685791"/>
              <a:gd name="connsiteY8" fmla="*/ 1724695 h 1756074"/>
              <a:gd name="connsiteX9" fmla="*/ 212585 w 1685791"/>
              <a:gd name="connsiteY9" fmla="*/ 1755816 h 1756074"/>
              <a:gd name="connsiteX10" fmla="*/ 226218 w 1685791"/>
              <a:gd name="connsiteY10" fmla="*/ 1610936 h 1756074"/>
              <a:gd name="connsiteX11" fmla="*/ 265807 w 1685791"/>
              <a:gd name="connsiteY11" fmla="*/ 1616428 h 1756074"/>
              <a:gd name="connsiteX12" fmla="*/ 645700 w 1685791"/>
              <a:gd name="connsiteY12" fmla="*/ 1656963 h 1756074"/>
              <a:gd name="connsiteX13" fmla="*/ 649108 w 1685791"/>
              <a:gd name="connsiteY13" fmla="*/ 1598122 h 1756074"/>
              <a:gd name="connsiteX14" fmla="*/ 1188142 w 1685791"/>
              <a:gd name="connsiteY14" fmla="*/ 1649117 h 1756074"/>
              <a:gd name="connsiteX15" fmla="*/ 1571181 w 1685791"/>
              <a:gd name="connsiteY15" fmla="*/ 1678407 h 1756074"/>
              <a:gd name="connsiteX16" fmla="*/ 1671070 w 1685791"/>
              <a:gd name="connsiteY16" fmla="*/ 333434 h 1756074"/>
              <a:gd name="connsiteX17" fmla="*/ 1685752 w 1685791"/>
              <a:gd name="connsiteY17" fmla="*/ 158481 h 1756074"/>
              <a:gd name="connsiteX18" fmla="*/ 1135183 w 1685791"/>
              <a:gd name="connsiteY18" fmla="*/ 106178 h 175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85791" h="1756074">
                <a:moveTo>
                  <a:pt x="1133086" y="105917"/>
                </a:moveTo>
                <a:cubicBezTo>
                  <a:pt x="991510" y="91272"/>
                  <a:pt x="584351" y="42630"/>
                  <a:pt x="471878" y="30600"/>
                </a:cubicBezTo>
                <a:cubicBezTo>
                  <a:pt x="359404" y="18571"/>
                  <a:pt x="247717" y="-259"/>
                  <a:pt x="247717" y="-259"/>
                </a:cubicBezTo>
                <a:cubicBezTo>
                  <a:pt x="247717" y="-259"/>
                  <a:pt x="195282" y="291853"/>
                  <a:pt x="185319" y="370570"/>
                </a:cubicBezTo>
                <a:cubicBezTo>
                  <a:pt x="175356" y="449286"/>
                  <a:pt x="129475" y="739045"/>
                  <a:pt x="112696" y="854111"/>
                </a:cubicBezTo>
                <a:cubicBezTo>
                  <a:pt x="95917" y="969178"/>
                  <a:pt x="51871" y="1278289"/>
                  <a:pt x="40074" y="1380279"/>
                </a:cubicBezTo>
                <a:cubicBezTo>
                  <a:pt x="28276" y="1482271"/>
                  <a:pt x="-39" y="1721819"/>
                  <a:pt x="-39" y="1721819"/>
                </a:cubicBezTo>
                <a:lnTo>
                  <a:pt x="-39" y="1724695"/>
                </a:lnTo>
                <a:lnTo>
                  <a:pt x="-39" y="1724695"/>
                </a:lnTo>
                <a:cubicBezTo>
                  <a:pt x="62621" y="1733848"/>
                  <a:pt x="197117" y="1750847"/>
                  <a:pt x="212585" y="1755816"/>
                </a:cubicBezTo>
                <a:cubicBezTo>
                  <a:pt x="213084" y="1707226"/>
                  <a:pt x="217645" y="1658767"/>
                  <a:pt x="226218" y="1610936"/>
                </a:cubicBezTo>
                <a:cubicBezTo>
                  <a:pt x="239249" y="1613813"/>
                  <a:pt x="252488" y="1615643"/>
                  <a:pt x="265807" y="1616428"/>
                </a:cubicBezTo>
                <a:cubicBezTo>
                  <a:pt x="297006" y="1619827"/>
                  <a:pt x="547384" y="1646763"/>
                  <a:pt x="645700" y="1656963"/>
                </a:cubicBezTo>
                <a:cubicBezTo>
                  <a:pt x="647273" y="1639703"/>
                  <a:pt x="649108" y="1617997"/>
                  <a:pt x="649108" y="1598122"/>
                </a:cubicBezTo>
                <a:cubicBezTo>
                  <a:pt x="802744" y="1612767"/>
                  <a:pt x="1063871" y="1629765"/>
                  <a:pt x="1188142" y="1649117"/>
                </a:cubicBezTo>
                <a:cubicBezTo>
                  <a:pt x="1312414" y="1668470"/>
                  <a:pt x="1571181" y="1678407"/>
                  <a:pt x="1571181" y="1678407"/>
                </a:cubicBezTo>
                <a:cubicBezTo>
                  <a:pt x="1571181" y="1678407"/>
                  <a:pt x="1663992" y="413720"/>
                  <a:pt x="1671070" y="333434"/>
                </a:cubicBezTo>
                <a:cubicBezTo>
                  <a:pt x="1678149" y="253150"/>
                  <a:pt x="1685752" y="158481"/>
                  <a:pt x="1685752" y="158481"/>
                </a:cubicBezTo>
                <a:cubicBezTo>
                  <a:pt x="1685752" y="158481"/>
                  <a:pt x="1275971" y="121869"/>
                  <a:pt x="1135183" y="106178"/>
                </a:cubicBezTo>
              </a:path>
            </a:pathLst>
          </a:custGeom>
          <a:solidFill>
            <a:srgbClr val="4D4A4A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1" name="Freeform 430">
            <a:extLst>
              <a:ext uri="{FF2B5EF4-FFF2-40B4-BE49-F238E27FC236}">
                <a16:creationId xmlns:a16="http://schemas.microsoft.com/office/drawing/2014/main" id="{E65F6348-BA46-EEDF-C4D8-D2BBCA966156}"/>
              </a:ext>
            </a:extLst>
          </p:cNvPr>
          <p:cNvSpPr/>
          <p:nvPr/>
        </p:nvSpPr>
        <p:spPr>
          <a:xfrm>
            <a:off x="1172438" y="2927596"/>
            <a:ext cx="538997" cy="669443"/>
          </a:xfrm>
          <a:custGeom>
            <a:avLst/>
            <a:gdLst>
              <a:gd name="connsiteX0" fmla="*/ 1372452 w 1372491"/>
              <a:gd name="connsiteY0" fmla="*/ 495836 h 1703510"/>
              <a:gd name="connsiteX1" fmla="*/ 1200202 w 1372491"/>
              <a:gd name="connsiteY1" fmla="*/ 474392 h 1703510"/>
              <a:gd name="connsiteX2" fmla="*/ 925180 w 1372491"/>
              <a:gd name="connsiteY2" fmla="*/ 438565 h 1703510"/>
              <a:gd name="connsiteX3" fmla="*/ 970536 w 1372491"/>
              <a:gd name="connsiteY3" fmla="*/ 114024 h 1703510"/>
              <a:gd name="connsiteX4" fmla="*/ 671393 w 1372491"/>
              <a:gd name="connsiteY4" fmla="*/ 73489 h 1703510"/>
              <a:gd name="connsiteX5" fmla="*/ 297530 w 1372491"/>
              <a:gd name="connsiteY5" fmla="*/ -259 h 1703510"/>
              <a:gd name="connsiteX6" fmla="*/ 261612 w 1372491"/>
              <a:gd name="connsiteY6" fmla="*/ 182802 h 1703510"/>
              <a:gd name="connsiteX7" fmla="*/ 108502 w 1372491"/>
              <a:gd name="connsiteY7" fmla="*/ 950873 h 1703510"/>
              <a:gd name="connsiteX8" fmla="*/ -39 w 1372491"/>
              <a:gd name="connsiteY8" fmla="*/ 1520191 h 1703510"/>
              <a:gd name="connsiteX9" fmla="*/ 320078 w 1372491"/>
              <a:gd name="connsiteY9" fmla="*/ 1572494 h 1703510"/>
              <a:gd name="connsiteX10" fmla="*/ 884281 w 1372491"/>
              <a:gd name="connsiteY10" fmla="*/ 1659317 h 1703510"/>
              <a:gd name="connsiteX11" fmla="*/ 1213574 w 1372491"/>
              <a:gd name="connsiteY11" fmla="*/ 1703252 h 1703510"/>
              <a:gd name="connsiteX12" fmla="*/ 1222487 w 1372491"/>
              <a:gd name="connsiteY12" fmla="*/ 1618521 h 1703510"/>
              <a:gd name="connsiteX13" fmla="*/ 1265746 w 1372491"/>
              <a:gd name="connsiteY13" fmla="*/ 1222325 h 1703510"/>
              <a:gd name="connsiteX14" fmla="*/ 1370617 w 1372491"/>
              <a:gd name="connsiteY14" fmla="*/ 494790 h 170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72491" h="1703510">
                <a:moveTo>
                  <a:pt x="1372452" y="495836"/>
                </a:moveTo>
                <a:cubicBezTo>
                  <a:pt x="1372452" y="495836"/>
                  <a:pt x="1259979" y="479099"/>
                  <a:pt x="1200202" y="474392"/>
                </a:cubicBezTo>
                <a:cubicBezTo>
                  <a:pt x="1140426" y="469684"/>
                  <a:pt x="1006454" y="452948"/>
                  <a:pt x="925180" y="438565"/>
                </a:cubicBezTo>
                <a:cubicBezTo>
                  <a:pt x="934618" y="381293"/>
                  <a:pt x="970536" y="114024"/>
                  <a:pt x="970536" y="114024"/>
                </a:cubicBezTo>
                <a:cubicBezTo>
                  <a:pt x="970536" y="114024"/>
                  <a:pt x="776788" y="90226"/>
                  <a:pt x="671393" y="73489"/>
                </a:cubicBezTo>
                <a:cubicBezTo>
                  <a:pt x="565999" y="56752"/>
                  <a:pt x="297530" y="-259"/>
                  <a:pt x="297530" y="-259"/>
                </a:cubicBezTo>
                <a:cubicBezTo>
                  <a:pt x="297530" y="-259"/>
                  <a:pt x="276032" y="116639"/>
                  <a:pt x="261612" y="182802"/>
                </a:cubicBezTo>
                <a:cubicBezTo>
                  <a:pt x="247193" y="248966"/>
                  <a:pt x="130524" y="821945"/>
                  <a:pt x="108502" y="950873"/>
                </a:cubicBezTo>
                <a:cubicBezTo>
                  <a:pt x="86479" y="1079800"/>
                  <a:pt x="-39" y="1520191"/>
                  <a:pt x="-39" y="1520191"/>
                </a:cubicBezTo>
                <a:cubicBezTo>
                  <a:pt x="52396" y="1527775"/>
                  <a:pt x="244833" y="1560203"/>
                  <a:pt x="320078" y="1572494"/>
                </a:cubicBezTo>
                <a:cubicBezTo>
                  <a:pt x="395322" y="1584785"/>
                  <a:pt x="795927" y="1647549"/>
                  <a:pt x="884281" y="1659317"/>
                </a:cubicBezTo>
                <a:cubicBezTo>
                  <a:pt x="972634" y="1671085"/>
                  <a:pt x="1213574" y="1703252"/>
                  <a:pt x="1213574" y="1703252"/>
                </a:cubicBezTo>
                <a:cubicBezTo>
                  <a:pt x="1213574" y="1703252"/>
                  <a:pt x="1222487" y="1630550"/>
                  <a:pt x="1222487" y="1618521"/>
                </a:cubicBezTo>
                <a:cubicBezTo>
                  <a:pt x="1222487" y="1606491"/>
                  <a:pt x="1256308" y="1284305"/>
                  <a:pt x="1265746" y="1222325"/>
                </a:cubicBezTo>
                <a:cubicBezTo>
                  <a:pt x="1275185" y="1160346"/>
                  <a:pt x="1370617" y="494790"/>
                  <a:pt x="1370617" y="494790"/>
                </a:cubicBezTo>
              </a:path>
            </a:pathLst>
          </a:custGeom>
          <a:solidFill>
            <a:srgbClr val="4D4A4A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2" name="Freeform 431">
            <a:extLst>
              <a:ext uri="{FF2B5EF4-FFF2-40B4-BE49-F238E27FC236}">
                <a16:creationId xmlns:a16="http://schemas.microsoft.com/office/drawing/2014/main" id="{AC781A16-59CE-927D-BDD5-7FF1AF13F252}"/>
              </a:ext>
            </a:extLst>
          </p:cNvPr>
          <p:cNvSpPr/>
          <p:nvPr/>
        </p:nvSpPr>
        <p:spPr>
          <a:xfrm>
            <a:off x="995479" y="3524998"/>
            <a:ext cx="653561" cy="749399"/>
          </a:xfrm>
          <a:custGeom>
            <a:avLst/>
            <a:gdLst>
              <a:gd name="connsiteX0" fmla="*/ 1334885 w 1664217"/>
              <a:gd name="connsiteY0" fmla="*/ 138868 h 1906968"/>
              <a:gd name="connsiteX1" fmla="*/ 770682 w 1664217"/>
              <a:gd name="connsiteY1" fmla="*/ 52044 h 1906968"/>
              <a:gd name="connsiteX2" fmla="*/ 450565 w 1664217"/>
              <a:gd name="connsiteY2" fmla="*/ -259 h 1906968"/>
              <a:gd name="connsiteX3" fmla="*/ 415434 w 1664217"/>
              <a:gd name="connsiteY3" fmla="*/ 225953 h 1906968"/>
              <a:gd name="connsiteX4" fmla="*/ 356969 w 1664217"/>
              <a:gd name="connsiteY4" fmla="*/ 272502 h 1906968"/>
              <a:gd name="connsiteX5" fmla="*/ 296144 w 1664217"/>
              <a:gd name="connsiteY5" fmla="*/ 228567 h 1906968"/>
              <a:gd name="connsiteX6" fmla="*/ 223521 w 1664217"/>
              <a:gd name="connsiteY6" fmla="*/ 276163 h 1906968"/>
              <a:gd name="connsiteX7" fmla="*/ 224832 w 1664217"/>
              <a:gd name="connsiteY7" fmla="*/ 496098 h 1906968"/>
              <a:gd name="connsiteX8" fmla="*/ 186554 w 1664217"/>
              <a:gd name="connsiteY8" fmla="*/ 579259 h 1906968"/>
              <a:gd name="connsiteX9" fmla="*/ 181311 w 1664217"/>
              <a:gd name="connsiteY9" fmla="*/ 611949 h 1906968"/>
              <a:gd name="connsiteX10" fmla="*/ 221948 w 1664217"/>
              <a:gd name="connsiteY10" fmla="*/ 680204 h 1906968"/>
              <a:gd name="connsiteX11" fmla="*/ 242922 w 1664217"/>
              <a:gd name="connsiteY11" fmla="*/ 757351 h 1906968"/>
              <a:gd name="connsiteX12" fmla="*/ 240300 w 1664217"/>
              <a:gd name="connsiteY12" fmla="*/ 835805 h 1906968"/>
              <a:gd name="connsiteX13" fmla="*/ 148539 w 1664217"/>
              <a:gd name="connsiteY13" fmla="*/ 957672 h 1906968"/>
              <a:gd name="connsiteX14" fmla="*/ 116815 w 1664217"/>
              <a:gd name="connsiteY14" fmla="*/ 1019390 h 1906968"/>
              <a:gd name="connsiteX15" fmla="*/ 56253 w 1664217"/>
              <a:gd name="connsiteY15" fmla="*/ 1093921 h 1906968"/>
              <a:gd name="connsiteX16" fmla="*/ 82470 w 1664217"/>
              <a:gd name="connsiteY16" fmla="*/ 1172375 h 1906968"/>
              <a:gd name="connsiteX17" fmla="*/ 110261 w 1664217"/>
              <a:gd name="connsiteY17" fmla="*/ 1176299 h 1906968"/>
              <a:gd name="connsiteX18" fmla="*/ 68051 w 1664217"/>
              <a:gd name="connsiteY18" fmla="*/ 1248215 h 1906968"/>
              <a:gd name="connsiteX19" fmla="*/ 30035 w 1664217"/>
              <a:gd name="connsiteY19" fmla="*/ 1242985 h 1906968"/>
              <a:gd name="connsiteX20" fmla="*/ 20335 w 1664217"/>
              <a:gd name="connsiteY20" fmla="*/ 1253969 h 1906968"/>
              <a:gd name="connsiteX21" fmla="*/ 5653 w 1664217"/>
              <a:gd name="connsiteY21" fmla="*/ 1278289 h 1906968"/>
              <a:gd name="connsiteX22" fmla="*/ 40784 w 1664217"/>
              <a:gd name="connsiteY22" fmla="*/ 1320393 h 1906968"/>
              <a:gd name="connsiteX23" fmla="*/ 550717 w 1664217"/>
              <a:gd name="connsiteY23" fmla="*/ 1612768 h 1906968"/>
              <a:gd name="connsiteX24" fmla="*/ 883156 w 1664217"/>
              <a:gd name="connsiteY24" fmla="*/ 1821980 h 1906968"/>
              <a:gd name="connsiteX25" fmla="*/ 995891 w 1664217"/>
              <a:gd name="connsiteY25" fmla="*/ 1834532 h 1906968"/>
              <a:gd name="connsiteX26" fmla="*/ 1386010 w 1664217"/>
              <a:gd name="connsiteY26" fmla="*/ 1902003 h 1906968"/>
              <a:gd name="connsiteX27" fmla="*/ 1416160 w 1664217"/>
              <a:gd name="connsiteY27" fmla="*/ 1906710 h 1906968"/>
              <a:gd name="connsiteX28" fmla="*/ 1416160 w 1664217"/>
              <a:gd name="connsiteY28" fmla="*/ 1904880 h 1906968"/>
              <a:gd name="connsiteX29" fmla="*/ 1456273 w 1664217"/>
              <a:gd name="connsiteY29" fmla="*/ 1563341 h 1906968"/>
              <a:gd name="connsiteX30" fmla="*/ 1528895 w 1664217"/>
              <a:gd name="connsiteY30" fmla="*/ 1037172 h 1906968"/>
              <a:gd name="connsiteX31" fmla="*/ 1601518 w 1664217"/>
              <a:gd name="connsiteY31" fmla="*/ 553631 h 1906968"/>
              <a:gd name="connsiteX32" fmla="*/ 1664178 w 1664217"/>
              <a:gd name="connsiteY32" fmla="*/ 183064 h 1906968"/>
              <a:gd name="connsiteX33" fmla="*/ 1334885 w 1664217"/>
              <a:gd name="connsiteY33" fmla="*/ 137821 h 190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64217" h="1906968">
                <a:moveTo>
                  <a:pt x="1334885" y="138868"/>
                </a:moveTo>
                <a:cubicBezTo>
                  <a:pt x="1246532" y="127099"/>
                  <a:pt x="845927" y="63813"/>
                  <a:pt x="770682" y="52044"/>
                </a:cubicBezTo>
                <a:cubicBezTo>
                  <a:pt x="695438" y="40277"/>
                  <a:pt x="503525" y="8110"/>
                  <a:pt x="450565" y="-259"/>
                </a:cubicBezTo>
                <a:cubicBezTo>
                  <a:pt x="441389" y="16479"/>
                  <a:pt x="420677" y="201370"/>
                  <a:pt x="415434" y="225953"/>
                </a:cubicBezTo>
                <a:cubicBezTo>
                  <a:pt x="410190" y="250534"/>
                  <a:pt x="382924" y="264656"/>
                  <a:pt x="356969" y="272502"/>
                </a:cubicBezTo>
                <a:cubicBezTo>
                  <a:pt x="331013" y="280348"/>
                  <a:pt x="336257" y="260734"/>
                  <a:pt x="296144" y="228567"/>
                </a:cubicBezTo>
                <a:cubicBezTo>
                  <a:pt x="256031" y="196401"/>
                  <a:pt x="231386" y="249227"/>
                  <a:pt x="223521" y="276163"/>
                </a:cubicBezTo>
                <a:cubicBezTo>
                  <a:pt x="215656" y="303099"/>
                  <a:pt x="228765" y="449548"/>
                  <a:pt x="224832" y="496098"/>
                </a:cubicBezTo>
                <a:cubicBezTo>
                  <a:pt x="220637" y="527009"/>
                  <a:pt x="207319" y="555958"/>
                  <a:pt x="186554" y="579259"/>
                </a:cubicBezTo>
                <a:cubicBezTo>
                  <a:pt x="183854" y="589981"/>
                  <a:pt x="182097" y="600913"/>
                  <a:pt x="181311" y="611949"/>
                </a:cubicBezTo>
                <a:cubicBezTo>
                  <a:pt x="181311" y="630516"/>
                  <a:pt x="215394" y="667129"/>
                  <a:pt x="221948" y="680204"/>
                </a:cubicBezTo>
                <a:cubicBezTo>
                  <a:pt x="228502" y="693280"/>
                  <a:pt x="215394" y="718124"/>
                  <a:pt x="242922" y="757351"/>
                </a:cubicBezTo>
                <a:cubicBezTo>
                  <a:pt x="270450" y="796578"/>
                  <a:pt x="269140" y="803116"/>
                  <a:pt x="240300" y="835805"/>
                </a:cubicBezTo>
                <a:cubicBezTo>
                  <a:pt x="160074" y="851497"/>
                  <a:pt x="152209" y="938058"/>
                  <a:pt x="148539" y="957672"/>
                </a:cubicBezTo>
                <a:cubicBezTo>
                  <a:pt x="144868" y="977285"/>
                  <a:pt x="158763" y="1007359"/>
                  <a:pt x="116815" y="1019390"/>
                </a:cubicBezTo>
                <a:cubicBezTo>
                  <a:pt x="74867" y="1031419"/>
                  <a:pt x="64380" y="1045541"/>
                  <a:pt x="56253" y="1093921"/>
                </a:cubicBezTo>
                <a:cubicBezTo>
                  <a:pt x="48125" y="1142301"/>
                  <a:pt x="69362" y="1168715"/>
                  <a:pt x="82470" y="1172375"/>
                </a:cubicBezTo>
                <a:cubicBezTo>
                  <a:pt x="95579" y="1176037"/>
                  <a:pt x="82470" y="1172375"/>
                  <a:pt x="110261" y="1176299"/>
                </a:cubicBezTo>
                <a:cubicBezTo>
                  <a:pt x="118257" y="1207759"/>
                  <a:pt x="99459" y="1239768"/>
                  <a:pt x="68051" y="1248215"/>
                </a:cubicBezTo>
                <a:cubicBezTo>
                  <a:pt x="32657" y="1256061"/>
                  <a:pt x="30035" y="1242985"/>
                  <a:pt x="30035" y="1242985"/>
                </a:cubicBezTo>
                <a:lnTo>
                  <a:pt x="20335" y="1253969"/>
                </a:lnTo>
                <a:lnTo>
                  <a:pt x="5653" y="1278289"/>
                </a:lnTo>
                <a:cubicBezTo>
                  <a:pt x="-4572" y="1295811"/>
                  <a:pt x="-5359" y="1293457"/>
                  <a:pt x="40784" y="1320393"/>
                </a:cubicBezTo>
                <a:cubicBezTo>
                  <a:pt x="86927" y="1347329"/>
                  <a:pt x="490416" y="1574848"/>
                  <a:pt x="550717" y="1612768"/>
                </a:cubicBezTo>
                <a:lnTo>
                  <a:pt x="883156" y="1821980"/>
                </a:lnTo>
                <a:cubicBezTo>
                  <a:pt x="920936" y="1824045"/>
                  <a:pt x="958584" y="1828229"/>
                  <a:pt x="995891" y="1834532"/>
                </a:cubicBezTo>
                <a:cubicBezTo>
                  <a:pt x="1037840" y="1843423"/>
                  <a:pt x="1359792" y="1896511"/>
                  <a:pt x="1386010" y="1902003"/>
                </a:cubicBezTo>
                <a:cubicBezTo>
                  <a:pt x="1390991" y="1902003"/>
                  <a:pt x="1401740" y="1904618"/>
                  <a:pt x="1416160" y="1906710"/>
                </a:cubicBezTo>
                <a:lnTo>
                  <a:pt x="1416160" y="1904880"/>
                </a:lnTo>
                <a:cubicBezTo>
                  <a:pt x="1416160" y="1904880"/>
                  <a:pt x="1444737" y="1665593"/>
                  <a:pt x="1456273" y="1563341"/>
                </a:cubicBezTo>
                <a:cubicBezTo>
                  <a:pt x="1467808" y="1461088"/>
                  <a:pt x="1512116" y="1152239"/>
                  <a:pt x="1528895" y="1037172"/>
                </a:cubicBezTo>
                <a:cubicBezTo>
                  <a:pt x="1545675" y="922106"/>
                  <a:pt x="1591293" y="632608"/>
                  <a:pt x="1601518" y="553631"/>
                </a:cubicBezTo>
                <a:cubicBezTo>
                  <a:pt x="1611743" y="474653"/>
                  <a:pt x="1664178" y="183064"/>
                  <a:pt x="1664178" y="183064"/>
                </a:cubicBezTo>
                <a:cubicBezTo>
                  <a:pt x="1664178" y="183064"/>
                  <a:pt x="1422714" y="149328"/>
                  <a:pt x="1334885" y="137821"/>
                </a:cubicBezTo>
              </a:path>
            </a:pathLst>
          </a:custGeom>
          <a:solidFill>
            <a:srgbClr val="4D4A4A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3" name="Freeform 432">
            <a:extLst>
              <a:ext uri="{FF2B5EF4-FFF2-40B4-BE49-F238E27FC236}">
                <a16:creationId xmlns:a16="http://schemas.microsoft.com/office/drawing/2014/main" id="{97064B19-7563-5B69-E7EB-0A60D8CD0C40}"/>
              </a:ext>
            </a:extLst>
          </p:cNvPr>
          <p:cNvSpPr/>
          <p:nvPr/>
        </p:nvSpPr>
        <p:spPr>
          <a:xfrm>
            <a:off x="340204" y="2708593"/>
            <a:ext cx="758300" cy="1309803"/>
          </a:xfrm>
          <a:custGeom>
            <a:avLst/>
            <a:gdLst>
              <a:gd name="connsiteX0" fmla="*/ 1692060 w 1930922"/>
              <a:gd name="connsiteY0" fmla="*/ 3327522 h 3333010"/>
              <a:gd name="connsiteX1" fmla="*/ 1688914 w 1930922"/>
              <a:gd name="connsiteY1" fmla="*/ 3332752 h 3333010"/>
              <a:gd name="connsiteX2" fmla="*/ 1698614 w 1930922"/>
              <a:gd name="connsiteY2" fmla="*/ 3321768 h 3333010"/>
              <a:gd name="connsiteX3" fmla="*/ 1736630 w 1930922"/>
              <a:gd name="connsiteY3" fmla="*/ 3326999 h 3333010"/>
              <a:gd name="connsiteX4" fmla="*/ 1778840 w 1930922"/>
              <a:gd name="connsiteY4" fmla="*/ 3255082 h 3333010"/>
              <a:gd name="connsiteX5" fmla="*/ 1751050 w 1930922"/>
              <a:gd name="connsiteY5" fmla="*/ 3251160 h 3333010"/>
              <a:gd name="connsiteX6" fmla="*/ 1724832 w 1930922"/>
              <a:gd name="connsiteY6" fmla="*/ 3172705 h 3333010"/>
              <a:gd name="connsiteX7" fmla="*/ 1785395 w 1930922"/>
              <a:gd name="connsiteY7" fmla="*/ 3098173 h 3333010"/>
              <a:gd name="connsiteX8" fmla="*/ 1817118 w 1930922"/>
              <a:gd name="connsiteY8" fmla="*/ 3036456 h 3333010"/>
              <a:gd name="connsiteX9" fmla="*/ 1908879 w 1930922"/>
              <a:gd name="connsiteY9" fmla="*/ 2914590 h 3333010"/>
              <a:gd name="connsiteX10" fmla="*/ 1911501 w 1930922"/>
              <a:gd name="connsiteY10" fmla="*/ 2836135 h 3333010"/>
              <a:gd name="connsiteX11" fmla="*/ 1890527 w 1930922"/>
              <a:gd name="connsiteY11" fmla="*/ 2758988 h 3333010"/>
              <a:gd name="connsiteX12" fmla="*/ 1849890 w 1930922"/>
              <a:gd name="connsiteY12" fmla="*/ 2690733 h 3333010"/>
              <a:gd name="connsiteX13" fmla="*/ 1855133 w 1930922"/>
              <a:gd name="connsiteY13" fmla="*/ 2658044 h 3333010"/>
              <a:gd name="connsiteX14" fmla="*/ 1763110 w 1930922"/>
              <a:gd name="connsiteY14" fmla="*/ 2516564 h 3333010"/>
              <a:gd name="connsiteX15" fmla="*/ 1414678 w 1930922"/>
              <a:gd name="connsiteY15" fmla="*/ 1985688 h 3333010"/>
              <a:gd name="connsiteX16" fmla="*/ 1056021 w 1930922"/>
              <a:gd name="connsiteY16" fmla="*/ 1428399 h 3333010"/>
              <a:gd name="connsiteX17" fmla="*/ 862797 w 1930922"/>
              <a:gd name="connsiteY17" fmla="*/ 1146747 h 3333010"/>
              <a:gd name="connsiteX18" fmla="*/ 988904 w 1930922"/>
              <a:gd name="connsiteY18" fmla="*/ 705048 h 3333010"/>
              <a:gd name="connsiteX19" fmla="*/ 1091415 w 1930922"/>
              <a:gd name="connsiteY19" fmla="*/ 262041 h 3333010"/>
              <a:gd name="connsiteX20" fmla="*/ 668262 w 1930922"/>
              <a:gd name="connsiteY20" fmla="*/ 144098 h 3333010"/>
              <a:gd name="connsiteX21" fmla="*/ 181139 w 1930922"/>
              <a:gd name="connsiteY21" fmla="*/ -259 h 3333010"/>
              <a:gd name="connsiteX22" fmla="*/ 150203 w 1930922"/>
              <a:gd name="connsiteY22" fmla="*/ 205031 h 3333010"/>
              <a:gd name="connsiteX23" fmla="*/ 50314 w 1930922"/>
              <a:gd name="connsiteY23" fmla="*/ 385738 h 3333010"/>
              <a:gd name="connsiteX24" fmla="*/ -24 w 1930922"/>
              <a:gd name="connsiteY24" fmla="*/ 504466 h 3333010"/>
              <a:gd name="connsiteX25" fmla="*/ 52411 w 1930922"/>
              <a:gd name="connsiteY25" fmla="*/ 651699 h 3333010"/>
              <a:gd name="connsiteX26" fmla="*/ 59490 w 1930922"/>
              <a:gd name="connsiteY26" fmla="*/ 730154 h 3333010"/>
              <a:gd name="connsiteX27" fmla="*/ 14658 w 1930922"/>
              <a:gd name="connsiteY27" fmla="*/ 945904 h 3333010"/>
              <a:gd name="connsiteX28" fmla="*/ 115595 w 1930922"/>
              <a:gd name="connsiteY28" fmla="*/ 1139163 h 3333010"/>
              <a:gd name="connsiteX29" fmla="*/ 117431 w 1930922"/>
              <a:gd name="connsiteY29" fmla="*/ 1257891 h 3333010"/>
              <a:gd name="connsiteX30" fmla="*/ 194510 w 1930922"/>
              <a:gd name="connsiteY30" fmla="*/ 1343406 h 3333010"/>
              <a:gd name="connsiteX31" fmla="*/ 246946 w 1930922"/>
              <a:gd name="connsiteY31" fmla="*/ 1295026 h 3333010"/>
              <a:gd name="connsiteX32" fmla="*/ 256646 w 1930922"/>
              <a:gd name="connsiteY32" fmla="*/ 1378973 h 3333010"/>
              <a:gd name="connsiteX33" fmla="*/ 254024 w 1930922"/>
              <a:gd name="connsiteY33" fmla="*/ 1457427 h 3333010"/>
              <a:gd name="connsiteX34" fmla="*/ 193199 w 1930922"/>
              <a:gd name="connsiteY34" fmla="*/ 1387341 h 3333010"/>
              <a:gd name="connsiteX35" fmla="*/ 180877 w 1930922"/>
              <a:gd name="connsiteY35" fmla="*/ 1417154 h 3333010"/>
              <a:gd name="connsiteX36" fmla="*/ 177207 w 1930922"/>
              <a:gd name="connsiteY36" fmla="*/ 1553927 h 3333010"/>
              <a:gd name="connsiteX37" fmla="*/ 237507 w 1930922"/>
              <a:gd name="connsiteY37" fmla="*/ 1632381 h 3333010"/>
              <a:gd name="connsiteX38" fmla="*/ 266871 w 1930922"/>
              <a:gd name="connsiteY38" fmla="*/ 1691745 h 3333010"/>
              <a:gd name="connsiteX39" fmla="*/ 214436 w 1930922"/>
              <a:gd name="connsiteY39" fmla="*/ 1758431 h 3333010"/>
              <a:gd name="connsiteX40" fmla="*/ 223350 w 1930922"/>
              <a:gd name="connsiteY40" fmla="*/ 1864606 h 3333010"/>
              <a:gd name="connsiteX41" fmla="*/ 262676 w 1930922"/>
              <a:gd name="connsiteY41" fmla="*/ 1931031 h 3333010"/>
              <a:gd name="connsiteX42" fmla="*/ 317209 w 1930922"/>
              <a:gd name="connsiteY42" fmla="*/ 2087940 h 3333010"/>
              <a:gd name="connsiteX43" fmla="*/ 379345 w 1930922"/>
              <a:gd name="connsiteY43" fmla="*/ 2195684 h 3333010"/>
              <a:gd name="connsiteX44" fmla="*/ 409233 w 1930922"/>
              <a:gd name="connsiteY44" fmla="*/ 2256618 h 3333010"/>
              <a:gd name="connsiteX45" fmla="*/ 406873 w 1930922"/>
              <a:gd name="connsiteY45" fmla="*/ 2277539 h 3333010"/>
              <a:gd name="connsiteX46" fmla="*/ 377509 w 1930922"/>
              <a:gd name="connsiteY46" fmla="*/ 2434448 h 3333010"/>
              <a:gd name="connsiteX47" fmla="*/ 407397 w 1930922"/>
              <a:gd name="connsiteY47" fmla="*/ 2474199 h 3333010"/>
              <a:gd name="connsiteX48" fmla="*/ 486050 w 1930922"/>
              <a:gd name="connsiteY48" fmla="*/ 2478121 h 3333010"/>
              <a:gd name="connsiteX49" fmla="*/ 590921 w 1930922"/>
              <a:gd name="connsiteY49" fmla="*/ 2538269 h 3333010"/>
              <a:gd name="connsiteX50" fmla="*/ 635753 w 1930922"/>
              <a:gd name="connsiteY50" fmla="*/ 2532255 h 3333010"/>
              <a:gd name="connsiteX51" fmla="*/ 747702 w 1930922"/>
              <a:gd name="connsiteY51" fmla="*/ 2696225 h 3333010"/>
              <a:gd name="connsiteX52" fmla="*/ 842610 w 1930922"/>
              <a:gd name="connsiteY52" fmla="*/ 2714008 h 3333010"/>
              <a:gd name="connsiteX53" fmla="*/ 859651 w 1930922"/>
              <a:gd name="connsiteY53" fmla="*/ 2787493 h 3333010"/>
              <a:gd name="connsiteX54" fmla="*/ 863059 w 1930922"/>
              <a:gd name="connsiteY54" fmla="*/ 2825674 h 3333010"/>
              <a:gd name="connsiteX55" fmla="*/ 924146 w 1930922"/>
              <a:gd name="connsiteY55" fmla="*/ 2841104 h 3333010"/>
              <a:gd name="connsiteX56" fmla="*/ 1033474 w 1930922"/>
              <a:gd name="connsiteY56" fmla="*/ 2971862 h 3333010"/>
              <a:gd name="connsiteX57" fmla="*/ 1082763 w 1930922"/>
              <a:gd name="connsiteY57" fmla="*/ 3093466 h 3333010"/>
              <a:gd name="connsiteX58" fmla="*/ 1084860 w 1930922"/>
              <a:gd name="connsiteY58" fmla="*/ 3247498 h 3333010"/>
              <a:gd name="connsiteX59" fmla="*/ 1316886 w 1930922"/>
              <a:gd name="connsiteY59" fmla="*/ 3262928 h 3333010"/>
              <a:gd name="connsiteX60" fmla="*/ 1633857 w 1930922"/>
              <a:gd name="connsiteY60" fmla="*/ 3306601 h 3333010"/>
              <a:gd name="connsiteX61" fmla="*/ 1695730 w 1930922"/>
              <a:gd name="connsiteY61" fmla="*/ 3320723 h 3333010"/>
              <a:gd name="connsiteX62" fmla="*/ 1692060 w 1930922"/>
              <a:gd name="connsiteY62" fmla="*/ 3326737 h 333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930922" h="3333010">
                <a:moveTo>
                  <a:pt x="1692060" y="3327522"/>
                </a:moveTo>
                <a:lnTo>
                  <a:pt x="1688914" y="3332752"/>
                </a:lnTo>
                <a:lnTo>
                  <a:pt x="1698614" y="3321768"/>
                </a:lnTo>
                <a:cubicBezTo>
                  <a:pt x="1698614" y="3321768"/>
                  <a:pt x="1701236" y="3334844"/>
                  <a:pt x="1736630" y="3326999"/>
                </a:cubicBezTo>
                <a:cubicBezTo>
                  <a:pt x="1768039" y="3318552"/>
                  <a:pt x="1786836" y="3286543"/>
                  <a:pt x="1778840" y="3255082"/>
                </a:cubicBezTo>
                <a:cubicBezTo>
                  <a:pt x="1751050" y="3251160"/>
                  <a:pt x="1764158" y="3255082"/>
                  <a:pt x="1751050" y="3251160"/>
                </a:cubicBezTo>
                <a:cubicBezTo>
                  <a:pt x="1737941" y="3247237"/>
                  <a:pt x="1716967" y="3220824"/>
                  <a:pt x="1724832" y="3172705"/>
                </a:cubicBezTo>
                <a:cubicBezTo>
                  <a:pt x="1732697" y="3124587"/>
                  <a:pt x="1743446" y="3109942"/>
                  <a:pt x="1785395" y="3098173"/>
                </a:cubicBezTo>
                <a:cubicBezTo>
                  <a:pt x="1827343" y="3086405"/>
                  <a:pt x="1811612" y="3056070"/>
                  <a:pt x="1817118" y="3036456"/>
                </a:cubicBezTo>
                <a:cubicBezTo>
                  <a:pt x="1822623" y="3016843"/>
                  <a:pt x="1828654" y="2930280"/>
                  <a:pt x="1908879" y="2914590"/>
                </a:cubicBezTo>
                <a:cubicBezTo>
                  <a:pt x="1936408" y="2881639"/>
                  <a:pt x="1939030" y="2875363"/>
                  <a:pt x="1911501" y="2836135"/>
                </a:cubicBezTo>
                <a:cubicBezTo>
                  <a:pt x="1883973" y="2796908"/>
                  <a:pt x="1897082" y="2772064"/>
                  <a:pt x="1890527" y="2758988"/>
                </a:cubicBezTo>
                <a:cubicBezTo>
                  <a:pt x="1883973" y="2745912"/>
                  <a:pt x="1848579" y="2709300"/>
                  <a:pt x="1849890" y="2690733"/>
                </a:cubicBezTo>
                <a:cubicBezTo>
                  <a:pt x="1850676" y="2679697"/>
                  <a:pt x="1852433" y="2668765"/>
                  <a:pt x="1855133" y="2658044"/>
                </a:cubicBezTo>
                <a:cubicBezTo>
                  <a:pt x="1855133" y="2658044"/>
                  <a:pt x="1797193" y="2574097"/>
                  <a:pt x="1763110" y="2516564"/>
                </a:cubicBezTo>
                <a:cubicBezTo>
                  <a:pt x="1729027" y="2459030"/>
                  <a:pt x="1468686" y="2067019"/>
                  <a:pt x="1414678" y="1985688"/>
                </a:cubicBezTo>
                <a:cubicBezTo>
                  <a:pt x="1360669" y="1904357"/>
                  <a:pt x="1087482" y="1480702"/>
                  <a:pt x="1056021" y="1428399"/>
                </a:cubicBezTo>
                <a:cubicBezTo>
                  <a:pt x="1024560" y="1376096"/>
                  <a:pt x="887704" y="1162177"/>
                  <a:pt x="862797" y="1146747"/>
                </a:cubicBezTo>
                <a:cubicBezTo>
                  <a:pt x="871973" y="1097060"/>
                  <a:pt x="969241" y="782457"/>
                  <a:pt x="988904" y="705048"/>
                </a:cubicBezTo>
                <a:cubicBezTo>
                  <a:pt x="1008567" y="627640"/>
                  <a:pt x="1091415" y="262041"/>
                  <a:pt x="1091415" y="262041"/>
                </a:cubicBezTo>
                <a:cubicBezTo>
                  <a:pt x="1091415" y="262041"/>
                  <a:pt x="724368" y="161097"/>
                  <a:pt x="668262" y="144098"/>
                </a:cubicBezTo>
                <a:lnTo>
                  <a:pt x="181139" y="-259"/>
                </a:lnTo>
                <a:cubicBezTo>
                  <a:pt x="181139" y="7587"/>
                  <a:pt x="160427" y="134161"/>
                  <a:pt x="150203" y="205031"/>
                </a:cubicBezTo>
                <a:cubicBezTo>
                  <a:pt x="135219" y="273679"/>
                  <a:pt x="100507" y="336469"/>
                  <a:pt x="50314" y="385738"/>
                </a:cubicBezTo>
                <a:cubicBezTo>
                  <a:pt x="17618" y="416545"/>
                  <a:pt x="-640" y="459616"/>
                  <a:pt x="-24" y="504466"/>
                </a:cubicBezTo>
                <a:cubicBezTo>
                  <a:pt x="-24" y="552323"/>
                  <a:pt x="42448" y="613518"/>
                  <a:pt x="52411" y="651699"/>
                </a:cubicBezTo>
                <a:cubicBezTo>
                  <a:pt x="59264" y="677249"/>
                  <a:pt x="61658" y="703792"/>
                  <a:pt x="59490" y="730154"/>
                </a:cubicBezTo>
                <a:cubicBezTo>
                  <a:pt x="59490" y="773566"/>
                  <a:pt x="14658" y="945904"/>
                  <a:pt x="14658" y="945904"/>
                </a:cubicBezTo>
                <a:cubicBezTo>
                  <a:pt x="14658" y="945904"/>
                  <a:pt x="98816" y="1081369"/>
                  <a:pt x="115595" y="1139163"/>
                </a:cubicBezTo>
                <a:cubicBezTo>
                  <a:pt x="127094" y="1177815"/>
                  <a:pt x="127729" y="1218899"/>
                  <a:pt x="117431" y="1257891"/>
                </a:cubicBezTo>
                <a:cubicBezTo>
                  <a:pt x="124509" y="1276197"/>
                  <a:pt x="182450" y="1326146"/>
                  <a:pt x="194510" y="1343406"/>
                </a:cubicBezTo>
                <a:cubicBezTo>
                  <a:pt x="204735" y="1278551"/>
                  <a:pt x="241178" y="1287965"/>
                  <a:pt x="246946" y="1295026"/>
                </a:cubicBezTo>
                <a:cubicBezTo>
                  <a:pt x="263020" y="1320001"/>
                  <a:pt x="266601" y="1350991"/>
                  <a:pt x="256646" y="1378973"/>
                </a:cubicBezTo>
                <a:cubicBezTo>
                  <a:pt x="251403" y="1392049"/>
                  <a:pt x="291253" y="1451674"/>
                  <a:pt x="254024" y="1457427"/>
                </a:cubicBezTo>
                <a:cubicBezTo>
                  <a:pt x="241178" y="1459257"/>
                  <a:pt x="220990" y="1378973"/>
                  <a:pt x="193199" y="1387341"/>
                </a:cubicBezTo>
                <a:cubicBezTo>
                  <a:pt x="190578" y="1395971"/>
                  <a:pt x="184023" y="1408785"/>
                  <a:pt x="180877" y="1417154"/>
                </a:cubicBezTo>
                <a:cubicBezTo>
                  <a:pt x="171465" y="1462161"/>
                  <a:pt x="170222" y="1508475"/>
                  <a:pt x="177207" y="1553927"/>
                </a:cubicBezTo>
                <a:cubicBezTo>
                  <a:pt x="182450" y="1587662"/>
                  <a:pt x="220204" y="1613290"/>
                  <a:pt x="237507" y="1632381"/>
                </a:cubicBezTo>
                <a:cubicBezTo>
                  <a:pt x="255010" y="1647340"/>
                  <a:pt x="265618" y="1668784"/>
                  <a:pt x="266871" y="1691745"/>
                </a:cubicBezTo>
                <a:cubicBezTo>
                  <a:pt x="266871" y="1720250"/>
                  <a:pt x="214436" y="1758431"/>
                  <a:pt x="214436" y="1758431"/>
                </a:cubicBezTo>
                <a:cubicBezTo>
                  <a:pt x="214436" y="1758431"/>
                  <a:pt x="210241" y="1841854"/>
                  <a:pt x="223350" y="1864606"/>
                </a:cubicBezTo>
                <a:cubicBezTo>
                  <a:pt x="236459" y="1887358"/>
                  <a:pt x="256908" y="1883697"/>
                  <a:pt x="262676" y="1931031"/>
                </a:cubicBezTo>
                <a:cubicBezTo>
                  <a:pt x="272128" y="1985949"/>
                  <a:pt x="290548" y="2038959"/>
                  <a:pt x="317209" y="2087940"/>
                </a:cubicBezTo>
                <a:cubicBezTo>
                  <a:pt x="336348" y="2116445"/>
                  <a:pt x="369644" y="2155412"/>
                  <a:pt x="379345" y="2195684"/>
                </a:cubicBezTo>
                <a:cubicBezTo>
                  <a:pt x="383626" y="2218306"/>
                  <a:pt x="393953" y="2239358"/>
                  <a:pt x="409233" y="2256618"/>
                </a:cubicBezTo>
                <a:cubicBezTo>
                  <a:pt x="407190" y="2263391"/>
                  <a:pt x="406393" y="2270478"/>
                  <a:pt x="406873" y="2277539"/>
                </a:cubicBezTo>
                <a:cubicBezTo>
                  <a:pt x="406873" y="2292968"/>
                  <a:pt x="377509" y="2434448"/>
                  <a:pt x="377509" y="2434448"/>
                </a:cubicBezTo>
                <a:lnTo>
                  <a:pt x="407397" y="2474199"/>
                </a:lnTo>
                <a:cubicBezTo>
                  <a:pt x="433644" y="2470903"/>
                  <a:pt x="460265" y="2472237"/>
                  <a:pt x="486050" y="2478121"/>
                </a:cubicBezTo>
                <a:cubicBezTo>
                  <a:pt x="505189" y="2487535"/>
                  <a:pt x="564703" y="2531731"/>
                  <a:pt x="590921" y="2538269"/>
                </a:cubicBezTo>
                <a:cubicBezTo>
                  <a:pt x="606077" y="2542192"/>
                  <a:pt x="622175" y="2540047"/>
                  <a:pt x="635753" y="2532255"/>
                </a:cubicBezTo>
                <a:cubicBezTo>
                  <a:pt x="657513" y="2545331"/>
                  <a:pt x="683731" y="2660397"/>
                  <a:pt x="747702" y="2696225"/>
                </a:cubicBezTo>
                <a:cubicBezTo>
                  <a:pt x="777910" y="2708150"/>
                  <a:pt x="810126" y="2714165"/>
                  <a:pt x="842610" y="2714008"/>
                </a:cubicBezTo>
                <a:cubicBezTo>
                  <a:pt x="856602" y="2735818"/>
                  <a:pt x="862621" y="2761760"/>
                  <a:pt x="859651" y="2787493"/>
                </a:cubicBezTo>
                <a:cubicBezTo>
                  <a:pt x="856463" y="2800229"/>
                  <a:pt x="857664" y="2813697"/>
                  <a:pt x="863059" y="2825674"/>
                </a:cubicBezTo>
                <a:cubicBezTo>
                  <a:pt x="883677" y="2829754"/>
                  <a:pt x="904066" y="2834906"/>
                  <a:pt x="924146" y="2841104"/>
                </a:cubicBezTo>
                <a:cubicBezTo>
                  <a:pt x="937255" y="2846334"/>
                  <a:pt x="1002799" y="2925050"/>
                  <a:pt x="1033474" y="2971862"/>
                </a:cubicBezTo>
                <a:cubicBezTo>
                  <a:pt x="1058239" y="3008526"/>
                  <a:pt x="1075029" y="3049950"/>
                  <a:pt x="1082763" y="3093466"/>
                </a:cubicBezTo>
                <a:cubicBezTo>
                  <a:pt x="1086197" y="3144749"/>
                  <a:pt x="1086897" y="3196163"/>
                  <a:pt x="1084860" y="3247498"/>
                </a:cubicBezTo>
                <a:cubicBezTo>
                  <a:pt x="1084860" y="3247498"/>
                  <a:pt x="1248720" y="3260574"/>
                  <a:pt x="1316886" y="3262928"/>
                </a:cubicBezTo>
                <a:cubicBezTo>
                  <a:pt x="1385052" y="3265282"/>
                  <a:pt x="1633857" y="3306601"/>
                  <a:pt x="1633857" y="3306601"/>
                </a:cubicBezTo>
                <a:lnTo>
                  <a:pt x="1695730" y="3320723"/>
                </a:lnTo>
                <a:lnTo>
                  <a:pt x="1692060" y="3326737"/>
                </a:lnTo>
              </a:path>
            </a:pathLst>
          </a:custGeom>
          <a:solidFill>
            <a:srgbClr val="DDA617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4" name="Freeform 433">
            <a:extLst>
              <a:ext uri="{FF2B5EF4-FFF2-40B4-BE49-F238E27FC236}">
                <a16:creationId xmlns:a16="http://schemas.microsoft.com/office/drawing/2014/main" id="{403C0B93-95B5-38B6-4176-0969EC2534D3}"/>
              </a:ext>
            </a:extLst>
          </p:cNvPr>
          <p:cNvSpPr/>
          <p:nvPr/>
        </p:nvSpPr>
        <p:spPr>
          <a:xfrm>
            <a:off x="506800" y="3740917"/>
            <a:ext cx="22034" cy="18823"/>
          </a:xfrm>
          <a:custGeom>
            <a:avLst/>
            <a:gdLst>
              <a:gd name="connsiteX0" fmla="*/ -39 w 56105"/>
              <a:gd name="connsiteY0" fmla="*/ -259 h 47899"/>
              <a:gd name="connsiteX1" fmla="*/ 53072 w 56105"/>
              <a:gd name="connsiteY1" fmla="*/ 47573 h 47899"/>
              <a:gd name="connsiteX2" fmla="*/ 56066 w 56105"/>
              <a:gd name="connsiteY2" fmla="*/ 47337 h 47899"/>
              <a:gd name="connsiteX3" fmla="*/ -39 w 56105"/>
              <a:gd name="connsiteY3" fmla="*/ -259 h 47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05" h="47899">
                <a:moveTo>
                  <a:pt x="-39" y="-259"/>
                </a:moveTo>
                <a:cubicBezTo>
                  <a:pt x="1384" y="27593"/>
                  <a:pt x="25161" y="49011"/>
                  <a:pt x="53072" y="47573"/>
                </a:cubicBezTo>
                <a:cubicBezTo>
                  <a:pt x="54071" y="47520"/>
                  <a:pt x="55070" y="47442"/>
                  <a:pt x="56066" y="47337"/>
                </a:cubicBezTo>
                <a:cubicBezTo>
                  <a:pt x="40074" y="6279"/>
                  <a:pt x="41909" y="2618"/>
                  <a:pt x="-39" y="-259"/>
                </a:cubicBezTo>
              </a:path>
            </a:pathLst>
          </a:custGeom>
          <a:solidFill>
            <a:srgbClr val="4D4A4A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5" name="Freeform 434">
            <a:extLst>
              <a:ext uri="{FF2B5EF4-FFF2-40B4-BE49-F238E27FC236}">
                <a16:creationId xmlns:a16="http://schemas.microsoft.com/office/drawing/2014/main" id="{EBDA5AE3-D576-22AE-2F7C-529D7FE7EB92}"/>
              </a:ext>
            </a:extLst>
          </p:cNvPr>
          <p:cNvSpPr/>
          <p:nvPr/>
        </p:nvSpPr>
        <p:spPr>
          <a:xfrm>
            <a:off x="539439" y="3738143"/>
            <a:ext cx="21620" cy="19640"/>
          </a:xfrm>
          <a:custGeom>
            <a:avLst/>
            <a:gdLst>
              <a:gd name="connsiteX0" fmla="*/ 483 w 55054"/>
              <a:gd name="connsiteY0" fmla="*/ -259 h 49976"/>
              <a:gd name="connsiteX1" fmla="*/ 55015 w 55054"/>
              <a:gd name="connsiteY1" fmla="*/ 49429 h 49976"/>
              <a:gd name="connsiteX2" fmla="*/ 483 w 55054"/>
              <a:gd name="connsiteY2" fmla="*/ -259 h 4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54" h="49976">
                <a:moveTo>
                  <a:pt x="483" y="-259"/>
                </a:moveTo>
                <a:cubicBezTo>
                  <a:pt x="483" y="-259"/>
                  <a:pt x="-9218" y="54136"/>
                  <a:pt x="55015" y="49429"/>
                </a:cubicBezTo>
                <a:cubicBezTo>
                  <a:pt x="38760" y="20662"/>
                  <a:pt x="37450" y="11248"/>
                  <a:pt x="483" y="-259"/>
                </a:cubicBezTo>
              </a:path>
            </a:pathLst>
          </a:custGeom>
          <a:solidFill>
            <a:srgbClr val="3C3B3B">
              <a:alpha val="50000"/>
            </a:srgbClr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6" name="Freeform 435">
            <a:extLst>
              <a:ext uri="{FF2B5EF4-FFF2-40B4-BE49-F238E27FC236}">
                <a16:creationId xmlns:a16="http://schemas.microsoft.com/office/drawing/2014/main" id="{D20C4FA4-49BB-D16D-617A-4D75A4DB6A26}"/>
              </a:ext>
            </a:extLst>
          </p:cNvPr>
          <p:cNvSpPr/>
          <p:nvPr/>
        </p:nvSpPr>
        <p:spPr>
          <a:xfrm>
            <a:off x="648856" y="3839369"/>
            <a:ext cx="21105" cy="32635"/>
          </a:xfrm>
          <a:custGeom>
            <a:avLst/>
            <a:gdLst>
              <a:gd name="connsiteX0" fmla="*/ 1345 w 53742"/>
              <a:gd name="connsiteY0" fmla="*/ 1055 h 83046"/>
              <a:gd name="connsiteX1" fmla="*/ 51421 w 53742"/>
              <a:gd name="connsiteY1" fmla="*/ 80817 h 83046"/>
              <a:gd name="connsiteX2" fmla="*/ 1345 w 53742"/>
              <a:gd name="connsiteY2" fmla="*/ 1055 h 8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742" h="83046">
                <a:moveTo>
                  <a:pt x="1345" y="1055"/>
                </a:moveTo>
                <a:cubicBezTo>
                  <a:pt x="-5471" y="8115"/>
                  <a:pt x="13143" y="97030"/>
                  <a:pt x="51421" y="80817"/>
                </a:cubicBezTo>
                <a:cubicBezTo>
                  <a:pt x="65054" y="73233"/>
                  <a:pt x="13668" y="-11759"/>
                  <a:pt x="1345" y="1055"/>
                </a:cubicBezTo>
              </a:path>
            </a:pathLst>
          </a:custGeom>
          <a:solidFill>
            <a:srgbClr val="3C3B3B">
              <a:alpha val="50000"/>
            </a:srgbClr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7" name="Freeform 436">
            <a:extLst>
              <a:ext uri="{FF2B5EF4-FFF2-40B4-BE49-F238E27FC236}">
                <a16:creationId xmlns:a16="http://schemas.microsoft.com/office/drawing/2014/main" id="{019406BC-42EB-D8D9-E39D-9F8C7E4D10AC}"/>
              </a:ext>
            </a:extLst>
          </p:cNvPr>
          <p:cNvSpPr/>
          <p:nvPr/>
        </p:nvSpPr>
        <p:spPr>
          <a:xfrm>
            <a:off x="635742" y="3896991"/>
            <a:ext cx="17697" cy="32483"/>
          </a:xfrm>
          <a:custGeom>
            <a:avLst/>
            <a:gdLst>
              <a:gd name="connsiteX0" fmla="*/ 3538 w 45063"/>
              <a:gd name="connsiteY0" fmla="*/ 350 h 82657"/>
              <a:gd name="connsiteX1" fmla="*/ 41029 w 45063"/>
              <a:gd name="connsiteY1" fmla="*/ 81682 h 82657"/>
              <a:gd name="connsiteX2" fmla="*/ 3538 w 45063"/>
              <a:gd name="connsiteY2" fmla="*/ 350 h 8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063" h="82657">
                <a:moveTo>
                  <a:pt x="3538" y="350"/>
                </a:moveTo>
                <a:cubicBezTo>
                  <a:pt x="17171" y="-8018"/>
                  <a:pt x="57808" y="72528"/>
                  <a:pt x="41029" y="81682"/>
                </a:cubicBezTo>
                <a:cubicBezTo>
                  <a:pt x="24249" y="90835"/>
                  <a:pt x="-11406" y="9503"/>
                  <a:pt x="3538" y="350"/>
                </a:cubicBezTo>
              </a:path>
            </a:pathLst>
          </a:custGeom>
          <a:solidFill>
            <a:srgbClr val="4D4A4A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8" name="Freeform 437">
            <a:extLst>
              <a:ext uri="{FF2B5EF4-FFF2-40B4-BE49-F238E27FC236}">
                <a16:creationId xmlns:a16="http://schemas.microsoft.com/office/drawing/2014/main" id="{FAF7D1E5-93A2-1701-B481-749337BB4C7B}"/>
              </a:ext>
            </a:extLst>
          </p:cNvPr>
          <p:cNvSpPr/>
          <p:nvPr/>
        </p:nvSpPr>
        <p:spPr>
          <a:xfrm>
            <a:off x="678640" y="2811877"/>
            <a:ext cx="610039" cy="941372"/>
          </a:xfrm>
          <a:custGeom>
            <a:avLst/>
            <a:gdLst>
              <a:gd name="connsiteX0" fmla="*/ 993346 w 1553392"/>
              <a:gd name="connsiteY0" fmla="*/ 2394697 h 2395478"/>
              <a:gd name="connsiteX1" fmla="*/ 1030575 w 1553392"/>
              <a:gd name="connsiteY1" fmla="*/ 2311535 h 2395478"/>
              <a:gd name="connsiteX2" fmla="*/ 1029264 w 1553392"/>
              <a:gd name="connsiteY2" fmla="*/ 2091601 h 2395478"/>
              <a:gd name="connsiteX3" fmla="*/ 1101887 w 1553392"/>
              <a:gd name="connsiteY3" fmla="*/ 2044005 h 2395478"/>
              <a:gd name="connsiteX4" fmla="*/ 1162711 w 1553392"/>
              <a:gd name="connsiteY4" fmla="*/ 2087940 h 2395478"/>
              <a:gd name="connsiteX5" fmla="*/ 1221176 w 1553392"/>
              <a:gd name="connsiteY5" fmla="*/ 2041390 h 2395478"/>
              <a:gd name="connsiteX6" fmla="*/ 1256308 w 1553392"/>
              <a:gd name="connsiteY6" fmla="*/ 1815179 h 2395478"/>
              <a:gd name="connsiteX7" fmla="*/ 1364325 w 1553392"/>
              <a:gd name="connsiteY7" fmla="*/ 1245861 h 2395478"/>
              <a:gd name="connsiteX8" fmla="*/ 1517436 w 1553392"/>
              <a:gd name="connsiteY8" fmla="*/ 477791 h 2395478"/>
              <a:gd name="connsiteX9" fmla="*/ 1553354 w 1553392"/>
              <a:gd name="connsiteY9" fmla="*/ 294731 h 2395478"/>
              <a:gd name="connsiteX10" fmla="*/ 1015106 w 1553392"/>
              <a:gd name="connsiteY10" fmla="*/ 192216 h 2395478"/>
              <a:gd name="connsiteX11" fmla="*/ 228578 w 1553392"/>
              <a:gd name="connsiteY11" fmla="*/ -259 h 2395478"/>
              <a:gd name="connsiteX12" fmla="*/ 126067 w 1553392"/>
              <a:gd name="connsiteY12" fmla="*/ 442748 h 2395478"/>
              <a:gd name="connsiteX13" fmla="*/ -39 w 1553392"/>
              <a:gd name="connsiteY13" fmla="*/ 884447 h 2395478"/>
              <a:gd name="connsiteX14" fmla="*/ 193184 w 1553392"/>
              <a:gd name="connsiteY14" fmla="*/ 1166099 h 2395478"/>
              <a:gd name="connsiteX15" fmla="*/ 551841 w 1553392"/>
              <a:gd name="connsiteY15" fmla="*/ 1722864 h 2395478"/>
              <a:gd name="connsiteX16" fmla="*/ 900273 w 1553392"/>
              <a:gd name="connsiteY16" fmla="*/ 2253741 h 2395478"/>
              <a:gd name="connsiteX17" fmla="*/ 992297 w 1553392"/>
              <a:gd name="connsiteY17" fmla="*/ 2395220 h 239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53392" h="2395478">
                <a:moveTo>
                  <a:pt x="993346" y="2394697"/>
                </a:moveTo>
                <a:cubicBezTo>
                  <a:pt x="1013717" y="2371265"/>
                  <a:pt x="1026668" y="2342316"/>
                  <a:pt x="1030575" y="2311535"/>
                </a:cubicBezTo>
                <a:cubicBezTo>
                  <a:pt x="1034507" y="2264986"/>
                  <a:pt x="1021398" y="2119061"/>
                  <a:pt x="1029264" y="2091601"/>
                </a:cubicBezTo>
                <a:cubicBezTo>
                  <a:pt x="1037129" y="2064142"/>
                  <a:pt x="1061774" y="2011577"/>
                  <a:pt x="1101887" y="2044005"/>
                </a:cubicBezTo>
                <a:cubicBezTo>
                  <a:pt x="1141999" y="2076433"/>
                  <a:pt x="1136756" y="2096308"/>
                  <a:pt x="1162711" y="2087940"/>
                </a:cubicBezTo>
                <a:cubicBezTo>
                  <a:pt x="1188667" y="2079571"/>
                  <a:pt x="1215147" y="2065711"/>
                  <a:pt x="1221176" y="2041390"/>
                </a:cubicBezTo>
                <a:cubicBezTo>
                  <a:pt x="1227207" y="2017069"/>
                  <a:pt x="1247394" y="1832178"/>
                  <a:pt x="1256308" y="1815179"/>
                </a:cubicBezTo>
                <a:cubicBezTo>
                  <a:pt x="1256308" y="1815179"/>
                  <a:pt x="1342826" y="1374788"/>
                  <a:pt x="1364325" y="1245861"/>
                </a:cubicBezTo>
                <a:cubicBezTo>
                  <a:pt x="1385823" y="1116934"/>
                  <a:pt x="1503016" y="544477"/>
                  <a:pt x="1517436" y="477791"/>
                </a:cubicBezTo>
                <a:cubicBezTo>
                  <a:pt x="1531855" y="411104"/>
                  <a:pt x="1553354" y="294731"/>
                  <a:pt x="1553354" y="294731"/>
                </a:cubicBezTo>
                <a:lnTo>
                  <a:pt x="1015106" y="192216"/>
                </a:lnTo>
                <a:cubicBezTo>
                  <a:pt x="939862" y="177833"/>
                  <a:pt x="228578" y="-259"/>
                  <a:pt x="228578" y="-259"/>
                </a:cubicBezTo>
                <a:cubicBezTo>
                  <a:pt x="228578" y="-259"/>
                  <a:pt x="145993" y="365863"/>
                  <a:pt x="126067" y="442748"/>
                </a:cubicBezTo>
                <a:cubicBezTo>
                  <a:pt x="106142" y="519634"/>
                  <a:pt x="9137" y="835021"/>
                  <a:pt x="-39" y="884447"/>
                </a:cubicBezTo>
                <a:cubicBezTo>
                  <a:pt x="26178" y="900138"/>
                  <a:pt x="161723" y="1113796"/>
                  <a:pt x="193184" y="1166099"/>
                </a:cubicBezTo>
                <a:cubicBezTo>
                  <a:pt x="224646" y="1218402"/>
                  <a:pt x="498095" y="1641795"/>
                  <a:pt x="551841" y="1722864"/>
                </a:cubicBezTo>
                <a:cubicBezTo>
                  <a:pt x="605587" y="1803934"/>
                  <a:pt x="866452" y="2195945"/>
                  <a:pt x="900273" y="2253741"/>
                </a:cubicBezTo>
                <a:cubicBezTo>
                  <a:pt x="934094" y="2311535"/>
                  <a:pt x="992297" y="2395220"/>
                  <a:pt x="992297" y="2395220"/>
                </a:cubicBezTo>
              </a:path>
            </a:pathLst>
          </a:custGeom>
          <a:solidFill>
            <a:srgbClr val="DDA617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9" name="Freeform 438">
            <a:extLst>
              <a:ext uri="{FF2B5EF4-FFF2-40B4-BE49-F238E27FC236}">
                <a16:creationId xmlns:a16="http://schemas.microsoft.com/office/drawing/2014/main" id="{BE7F6C1D-B3CC-4169-FD98-37698EABE552}"/>
              </a:ext>
            </a:extLst>
          </p:cNvPr>
          <p:cNvSpPr/>
          <p:nvPr/>
        </p:nvSpPr>
        <p:spPr>
          <a:xfrm>
            <a:off x="404746" y="2238523"/>
            <a:ext cx="766352" cy="636454"/>
          </a:xfrm>
          <a:custGeom>
            <a:avLst/>
            <a:gdLst>
              <a:gd name="connsiteX0" fmla="*/ 1930152 w 1951427"/>
              <a:gd name="connsiteY0" fmla="*/ 513619 h 1619563"/>
              <a:gd name="connsiteX1" fmla="*/ 1877716 w 1951427"/>
              <a:gd name="connsiteY1" fmla="*/ 433072 h 1619563"/>
              <a:gd name="connsiteX2" fmla="*/ 1524041 w 1951427"/>
              <a:gd name="connsiteY2" fmla="*/ 338404 h 1619563"/>
              <a:gd name="connsiteX3" fmla="*/ 1104559 w 1951427"/>
              <a:gd name="connsiteY3" fmla="*/ 319575 h 1619563"/>
              <a:gd name="connsiteX4" fmla="*/ 903995 w 1951427"/>
              <a:gd name="connsiteY4" fmla="*/ 267272 h 1619563"/>
              <a:gd name="connsiteX5" fmla="*/ 804106 w 1951427"/>
              <a:gd name="connsiteY5" fmla="*/ 281393 h 1619563"/>
              <a:gd name="connsiteX6" fmla="*/ 723355 w 1951427"/>
              <a:gd name="connsiteY6" fmla="*/ 264918 h 1619563"/>
              <a:gd name="connsiteX7" fmla="*/ 666201 w 1951427"/>
              <a:gd name="connsiteY7" fmla="*/ 226998 h 1619563"/>
              <a:gd name="connsiteX8" fmla="*/ 649684 w 1951427"/>
              <a:gd name="connsiteY8" fmla="*/ 98856 h 1619563"/>
              <a:gd name="connsiteX9" fmla="*/ 579421 w 1951427"/>
              <a:gd name="connsiteY9" fmla="*/ 30862 h 1619563"/>
              <a:gd name="connsiteX10" fmla="*/ 517547 w 1951427"/>
              <a:gd name="connsiteY10" fmla="*/ -259 h 1619563"/>
              <a:gd name="connsiteX11" fmla="*/ 443351 w 1951427"/>
              <a:gd name="connsiteY11" fmla="*/ 30862 h 1619563"/>
              <a:gd name="connsiteX12" fmla="*/ 438632 w 1951427"/>
              <a:gd name="connsiteY12" fmla="*/ 43938 h 1619563"/>
              <a:gd name="connsiteX13" fmla="*/ 438632 w 1951427"/>
              <a:gd name="connsiteY13" fmla="*/ 47860 h 1619563"/>
              <a:gd name="connsiteX14" fmla="*/ 434437 w 1951427"/>
              <a:gd name="connsiteY14" fmla="*/ 60151 h 1619563"/>
              <a:gd name="connsiteX15" fmla="*/ 434437 w 1951427"/>
              <a:gd name="connsiteY15" fmla="*/ 63813 h 1619563"/>
              <a:gd name="connsiteX16" fmla="*/ 434437 w 1951427"/>
              <a:gd name="connsiteY16" fmla="*/ 66689 h 1619563"/>
              <a:gd name="connsiteX17" fmla="*/ 432340 w 1951427"/>
              <a:gd name="connsiteY17" fmla="*/ 72181 h 1619563"/>
              <a:gd name="connsiteX18" fmla="*/ 427883 w 1951427"/>
              <a:gd name="connsiteY18" fmla="*/ 84734 h 1619563"/>
              <a:gd name="connsiteX19" fmla="*/ 427883 w 1951427"/>
              <a:gd name="connsiteY19" fmla="*/ 86565 h 1619563"/>
              <a:gd name="connsiteX20" fmla="*/ 426310 w 1951427"/>
              <a:gd name="connsiteY20" fmla="*/ 91272 h 1619563"/>
              <a:gd name="connsiteX21" fmla="*/ 424999 w 1951427"/>
              <a:gd name="connsiteY21" fmla="*/ 95194 h 1619563"/>
              <a:gd name="connsiteX22" fmla="*/ 420018 w 1951427"/>
              <a:gd name="connsiteY22" fmla="*/ 109316 h 1619563"/>
              <a:gd name="connsiteX23" fmla="*/ 418183 w 1951427"/>
              <a:gd name="connsiteY23" fmla="*/ 114285 h 1619563"/>
              <a:gd name="connsiteX24" fmla="*/ 408482 w 1951427"/>
              <a:gd name="connsiteY24" fmla="*/ 142268 h 1619563"/>
              <a:gd name="connsiteX25" fmla="*/ 407171 w 1951427"/>
              <a:gd name="connsiteY25" fmla="*/ 145667 h 1619563"/>
              <a:gd name="connsiteX26" fmla="*/ 405336 w 1951427"/>
              <a:gd name="connsiteY26" fmla="*/ 151420 h 1619563"/>
              <a:gd name="connsiteX27" fmla="*/ 403501 w 1951427"/>
              <a:gd name="connsiteY27" fmla="*/ 155866 h 1619563"/>
              <a:gd name="connsiteX28" fmla="*/ 396946 w 1951427"/>
              <a:gd name="connsiteY28" fmla="*/ 174957 h 1619563"/>
              <a:gd name="connsiteX29" fmla="*/ 396946 w 1951427"/>
              <a:gd name="connsiteY29" fmla="*/ 178618 h 1619563"/>
              <a:gd name="connsiteX30" fmla="*/ 393800 w 1951427"/>
              <a:gd name="connsiteY30" fmla="*/ 187509 h 1619563"/>
              <a:gd name="connsiteX31" fmla="*/ 391178 w 1951427"/>
              <a:gd name="connsiteY31" fmla="*/ 194832 h 1619563"/>
              <a:gd name="connsiteX32" fmla="*/ 391178 w 1951427"/>
              <a:gd name="connsiteY32" fmla="*/ 196924 h 1619563"/>
              <a:gd name="connsiteX33" fmla="*/ 388294 w 1951427"/>
              <a:gd name="connsiteY33" fmla="*/ 204508 h 1619563"/>
              <a:gd name="connsiteX34" fmla="*/ 385935 w 1951427"/>
              <a:gd name="connsiteY34" fmla="*/ 211307 h 1619563"/>
              <a:gd name="connsiteX35" fmla="*/ 385935 w 1951427"/>
              <a:gd name="connsiteY35" fmla="*/ 212615 h 1619563"/>
              <a:gd name="connsiteX36" fmla="*/ 382264 w 1951427"/>
              <a:gd name="connsiteY36" fmla="*/ 222552 h 1619563"/>
              <a:gd name="connsiteX37" fmla="*/ 380691 w 1951427"/>
              <a:gd name="connsiteY37" fmla="*/ 227260 h 1619563"/>
              <a:gd name="connsiteX38" fmla="*/ 373613 w 1951427"/>
              <a:gd name="connsiteY38" fmla="*/ 247135 h 1619563"/>
              <a:gd name="connsiteX39" fmla="*/ 372040 w 1951427"/>
              <a:gd name="connsiteY39" fmla="*/ 252103 h 1619563"/>
              <a:gd name="connsiteX40" fmla="*/ 369156 w 1951427"/>
              <a:gd name="connsiteY40" fmla="*/ 259688 h 1619563"/>
              <a:gd name="connsiteX41" fmla="*/ 367058 w 1951427"/>
              <a:gd name="connsiteY41" fmla="*/ 265703 h 1619563"/>
              <a:gd name="connsiteX42" fmla="*/ 364961 w 1951427"/>
              <a:gd name="connsiteY42" fmla="*/ 271717 h 1619563"/>
              <a:gd name="connsiteX43" fmla="*/ 356309 w 1951427"/>
              <a:gd name="connsiteY43" fmla="*/ 296300 h 1619563"/>
              <a:gd name="connsiteX44" fmla="*/ 356309 w 1951427"/>
              <a:gd name="connsiteY44" fmla="*/ 296300 h 1619563"/>
              <a:gd name="connsiteX45" fmla="*/ 347657 w 1951427"/>
              <a:gd name="connsiteY45" fmla="*/ 320359 h 1619563"/>
              <a:gd name="connsiteX46" fmla="*/ 140800 w 1951427"/>
              <a:gd name="connsiteY46" fmla="*/ 761535 h 1619563"/>
              <a:gd name="connsiteX47" fmla="*/ 25967 w 1951427"/>
              <a:gd name="connsiteY47" fmla="*/ 944596 h 1619563"/>
              <a:gd name="connsiteX48" fmla="*/ 5517 w 1951427"/>
              <a:gd name="connsiteY48" fmla="*/ 1101505 h 1619563"/>
              <a:gd name="connsiteX49" fmla="*/ 22821 w 1951427"/>
              <a:gd name="connsiteY49" fmla="*/ 1195127 h 1619563"/>
              <a:gd name="connsiteX50" fmla="*/ 22821 w 1951427"/>
              <a:gd name="connsiteY50" fmla="*/ 1195127 h 1619563"/>
              <a:gd name="connsiteX51" fmla="*/ 509944 w 1951427"/>
              <a:gd name="connsiteY51" fmla="*/ 1339484 h 1619563"/>
              <a:gd name="connsiteX52" fmla="*/ 933096 w 1951427"/>
              <a:gd name="connsiteY52" fmla="*/ 1457427 h 1619563"/>
              <a:gd name="connsiteX53" fmla="*/ 1588536 w 1951427"/>
              <a:gd name="connsiteY53" fmla="*/ 1619305 h 1619563"/>
              <a:gd name="connsiteX54" fmla="*/ 1599023 w 1951427"/>
              <a:gd name="connsiteY54" fmla="*/ 1560987 h 1619563"/>
              <a:gd name="connsiteX55" fmla="*/ 1694193 w 1951427"/>
              <a:gd name="connsiteY55" fmla="*/ 1186236 h 1619563"/>
              <a:gd name="connsiteX56" fmla="*/ 1770224 w 1951427"/>
              <a:gd name="connsiteY56" fmla="*/ 991930 h 1619563"/>
              <a:gd name="connsiteX57" fmla="*/ 1739288 w 1951427"/>
              <a:gd name="connsiteY57" fmla="*/ 942242 h 1619563"/>
              <a:gd name="connsiteX58" fmla="*/ 1720411 w 1951427"/>
              <a:gd name="connsiteY58" fmla="*/ 899353 h 1619563"/>
              <a:gd name="connsiteX59" fmla="*/ 1791723 w 1951427"/>
              <a:gd name="connsiteY59" fmla="*/ 792656 h 1619563"/>
              <a:gd name="connsiteX60" fmla="*/ 1844158 w 1951427"/>
              <a:gd name="connsiteY60" fmla="*/ 721523 h 1619563"/>
              <a:gd name="connsiteX61" fmla="*/ 1951388 w 1951427"/>
              <a:gd name="connsiteY61" fmla="*/ 595996 h 1619563"/>
              <a:gd name="connsiteX62" fmla="*/ 1936968 w 1951427"/>
              <a:gd name="connsiteY62" fmla="*/ 512834 h 161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951427" h="1619563">
                <a:moveTo>
                  <a:pt x="1930152" y="513619"/>
                </a:moveTo>
                <a:cubicBezTo>
                  <a:pt x="1906556" y="492436"/>
                  <a:pt x="1906556" y="487467"/>
                  <a:pt x="1877716" y="433072"/>
                </a:cubicBezTo>
                <a:cubicBezTo>
                  <a:pt x="1762962" y="390838"/>
                  <a:pt x="1644590" y="359142"/>
                  <a:pt x="1524041" y="338404"/>
                </a:cubicBezTo>
                <a:cubicBezTo>
                  <a:pt x="1395837" y="316959"/>
                  <a:pt x="1219392" y="331342"/>
                  <a:pt x="1104559" y="319575"/>
                </a:cubicBezTo>
                <a:cubicBezTo>
                  <a:pt x="1034744" y="316515"/>
                  <a:pt x="966377" y="298679"/>
                  <a:pt x="903995" y="267272"/>
                </a:cubicBezTo>
                <a:cubicBezTo>
                  <a:pt x="870806" y="251999"/>
                  <a:pt x="831734" y="257543"/>
                  <a:pt x="804106" y="281393"/>
                </a:cubicBezTo>
                <a:cubicBezTo>
                  <a:pt x="804106" y="281393"/>
                  <a:pt x="763731" y="274332"/>
                  <a:pt x="723355" y="264918"/>
                </a:cubicBezTo>
                <a:cubicBezTo>
                  <a:pt x="682980" y="255503"/>
                  <a:pt x="682980" y="250796"/>
                  <a:pt x="666201" y="226998"/>
                </a:cubicBezTo>
                <a:cubicBezTo>
                  <a:pt x="649422" y="203200"/>
                  <a:pt x="652044" y="129715"/>
                  <a:pt x="649684" y="98856"/>
                </a:cubicBezTo>
                <a:cubicBezTo>
                  <a:pt x="642078" y="64179"/>
                  <a:pt x="614406" y="37400"/>
                  <a:pt x="579421" y="30862"/>
                </a:cubicBezTo>
                <a:cubicBezTo>
                  <a:pt x="556677" y="25370"/>
                  <a:pt x="535506" y="14700"/>
                  <a:pt x="517547" y="-259"/>
                </a:cubicBezTo>
                <a:cubicBezTo>
                  <a:pt x="517547" y="21186"/>
                  <a:pt x="443351" y="30862"/>
                  <a:pt x="443351" y="30862"/>
                </a:cubicBezTo>
                <a:cubicBezTo>
                  <a:pt x="443351" y="30862"/>
                  <a:pt x="441516" y="35569"/>
                  <a:pt x="438632" y="43938"/>
                </a:cubicBezTo>
                <a:cubicBezTo>
                  <a:pt x="438745" y="45245"/>
                  <a:pt x="438745" y="46553"/>
                  <a:pt x="438632" y="47860"/>
                </a:cubicBezTo>
                <a:lnTo>
                  <a:pt x="434437" y="60151"/>
                </a:lnTo>
                <a:lnTo>
                  <a:pt x="434437" y="63813"/>
                </a:lnTo>
                <a:lnTo>
                  <a:pt x="434437" y="66689"/>
                </a:lnTo>
                <a:cubicBezTo>
                  <a:pt x="433583" y="68467"/>
                  <a:pt x="432880" y="70298"/>
                  <a:pt x="432340" y="72181"/>
                </a:cubicBezTo>
                <a:lnTo>
                  <a:pt x="427883" y="84734"/>
                </a:lnTo>
                <a:cubicBezTo>
                  <a:pt x="427996" y="85336"/>
                  <a:pt x="427996" y="85963"/>
                  <a:pt x="427883" y="86565"/>
                </a:cubicBezTo>
                <a:lnTo>
                  <a:pt x="426310" y="91272"/>
                </a:lnTo>
                <a:cubicBezTo>
                  <a:pt x="425678" y="92501"/>
                  <a:pt x="425238" y="93834"/>
                  <a:pt x="424999" y="95194"/>
                </a:cubicBezTo>
                <a:cubicBezTo>
                  <a:pt x="423164" y="99640"/>
                  <a:pt x="421591" y="104348"/>
                  <a:pt x="420018" y="109316"/>
                </a:cubicBezTo>
                <a:cubicBezTo>
                  <a:pt x="419291" y="110938"/>
                  <a:pt x="418678" y="112585"/>
                  <a:pt x="418183" y="114285"/>
                </a:cubicBezTo>
                <a:lnTo>
                  <a:pt x="408482" y="142268"/>
                </a:lnTo>
                <a:cubicBezTo>
                  <a:pt x="407976" y="143366"/>
                  <a:pt x="407538" y="144517"/>
                  <a:pt x="407171" y="145667"/>
                </a:cubicBezTo>
                <a:cubicBezTo>
                  <a:pt x="406442" y="147550"/>
                  <a:pt x="405829" y="149459"/>
                  <a:pt x="405336" y="151420"/>
                </a:cubicBezTo>
                <a:cubicBezTo>
                  <a:pt x="405336" y="152990"/>
                  <a:pt x="405336" y="154297"/>
                  <a:pt x="403501" y="155866"/>
                </a:cubicBezTo>
                <a:cubicBezTo>
                  <a:pt x="401403" y="162142"/>
                  <a:pt x="399306" y="168419"/>
                  <a:pt x="396946" y="174957"/>
                </a:cubicBezTo>
                <a:cubicBezTo>
                  <a:pt x="396946" y="174957"/>
                  <a:pt x="396946" y="177571"/>
                  <a:pt x="396946" y="178618"/>
                </a:cubicBezTo>
                <a:lnTo>
                  <a:pt x="393800" y="187509"/>
                </a:lnTo>
                <a:cubicBezTo>
                  <a:pt x="393800" y="189863"/>
                  <a:pt x="392227" y="192478"/>
                  <a:pt x="391178" y="194832"/>
                </a:cubicBezTo>
                <a:cubicBezTo>
                  <a:pt x="390130" y="197185"/>
                  <a:pt x="391178" y="194832"/>
                  <a:pt x="391178" y="196924"/>
                </a:cubicBezTo>
                <a:cubicBezTo>
                  <a:pt x="391178" y="199016"/>
                  <a:pt x="389343" y="202154"/>
                  <a:pt x="388294" y="204508"/>
                </a:cubicBezTo>
                <a:lnTo>
                  <a:pt x="385935" y="211307"/>
                </a:lnTo>
                <a:cubicBezTo>
                  <a:pt x="385961" y="211752"/>
                  <a:pt x="385961" y="212171"/>
                  <a:pt x="385935" y="212615"/>
                </a:cubicBezTo>
                <a:cubicBezTo>
                  <a:pt x="385935" y="215753"/>
                  <a:pt x="383575" y="219153"/>
                  <a:pt x="382264" y="222552"/>
                </a:cubicBezTo>
                <a:lnTo>
                  <a:pt x="380691" y="227260"/>
                </a:lnTo>
                <a:lnTo>
                  <a:pt x="373613" y="247135"/>
                </a:lnTo>
                <a:lnTo>
                  <a:pt x="372040" y="252103"/>
                </a:lnTo>
                <a:lnTo>
                  <a:pt x="369156" y="259688"/>
                </a:lnTo>
                <a:cubicBezTo>
                  <a:pt x="368574" y="261727"/>
                  <a:pt x="367874" y="263741"/>
                  <a:pt x="367058" y="265703"/>
                </a:cubicBezTo>
                <a:cubicBezTo>
                  <a:pt x="366476" y="267743"/>
                  <a:pt x="365776" y="269756"/>
                  <a:pt x="364961" y="271717"/>
                </a:cubicBezTo>
                <a:lnTo>
                  <a:pt x="356309" y="296300"/>
                </a:lnTo>
                <a:lnTo>
                  <a:pt x="356309" y="296300"/>
                </a:lnTo>
                <a:cubicBezTo>
                  <a:pt x="353163" y="304406"/>
                  <a:pt x="350541" y="312513"/>
                  <a:pt x="347657" y="320359"/>
                </a:cubicBezTo>
                <a:cubicBezTo>
                  <a:pt x="286491" y="470940"/>
                  <a:pt x="217442" y="618199"/>
                  <a:pt x="140800" y="761535"/>
                </a:cubicBezTo>
                <a:cubicBezTo>
                  <a:pt x="114583" y="811746"/>
                  <a:pt x="31997" y="915567"/>
                  <a:pt x="25967" y="944596"/>
                </a:cubicBezTo>
                <a:cubicBezTo>
                  <a:pt x="19937" y="973624"/>
                  <a:pt x="24656" y="1034034"/>
                  <a:pt x="5517" y="1101505"/>
                </a:cubicBezTo>
                <a:cubicBezTo>
                  <a:pt x="-13621" y="1168976"/>
                  <a:pt x="22821" y="1195127"/>
                  <a:pt x="22821" y="1195127"/>
                </a:cubicBezTo>
                <a:lnTo>
                  <a:pt x="22821" y="1195127"/>
                </a:lnTo>
                <a:lnTo>
                  <a:pt x="509944" y="1339484"/>
                </a:lnTo>
                <a:cubicBezTo>
                  <a:pt x="566574" y="1356482"/>
                  <a:pt x="933096" y="1457427"/>
                  <a:pt x="933096" y="1457427"/>
                </a:cubicBezTo>
                <a:cubicBezTo>
                  <a:pt x="933096" y="1457427"/>
                  <a:pt x="1360968" y="1564648"/>
                  <a:pt x="1588536" y="1619305"/>
                </a:cubicBezTo>
                <a:cubicBezTo>
                  <a:pt x="1591420" y="1599953"/>
                  <a:pt x="1594828" y="1579032"/>
                  <a:pt x="1599023" y="1560987"/>
                </a:cubicBezTo>
                <a:cubicBezTo>
                  <a:pt x="1610821" y="1508684"/>
                  <a:pt x="1665616" y="1276459"/>
                  <a:pt x="1694193" y="1186236"/>
                </a:cubicBezTo>
                <a:cubicBezTo>
                  <a:pt x="1722771" y="1096013"/>
                  <a:pt x="1770224" y="991930"/>
                  <a:pt x="1770224" y="991930"/>
                </a:cubicBezTo>
                <a:cubicBezTo>
                  <a:pt x="1755306" y="978697"/>
                  <a:pt x="1744557" y="961438"/>
                  <a:pt x="1739288" y="942242"/>
                </a:cubicBezTo>
                <a:cubicBezTo>
                  <a:pt x="1720411" y="942242"/>
                  <a:pt x="1710710" y="939889"/>
                  <a:pt x="1720411" y="899353"/>
                </a:cubicBezTo>
                <a:cubicBezTo>
                  <a:pt x="1730111" y="858819"/>
                  <a:pt x="1791723" y="792656"/>
                  <a:pt x="1791723" y="792656"/>
                </a:cubicBezTo>
                <a:cubicBezTo>
                  <a:pt x="1791723" y="792656"/>
                  <a:pt x="1808240" y="790302"/>
                  <a:pt x="1844158" y="721523"/>
                </a:cubicBezTo>
                <a:cubicBezTo>
                  <a:pt x="1872132" y="673640"/>
                  <a:pt x="1908444" y="631144"/>
                  <a:pt x="1951388" y="595996"/>
                </a:cubicBezTo>
                <a:cubicBezTo>
                  <a:pt x="1948242" y="568014"/>
                  <a:pt x="1943444" y="540241"/>
                  <a:pt x="1936968" y="512834"/>
                </a:cubicBezTo>
              </a:path>
            </a:pathLst>
          </a:custGeom>
          <a:solidFill>
            <a:srgbClr val="4D4A4A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0" name="Freeform 439">
            <a:extLst>
              <a:ext uri="{FF2B5EF4-FFF2-40B4-BE49-F238E27FC236}">
                <a16:creationId xmlns:a16="http://schemas.microsoft.com/office/drawing/2014/main" id="{C07B0594-325F-0C85-3CE2-17A6A79FE3C5}"/>
              </a:ext>
            </a:extLst>
          </p:cNvPr>
          <p:cNvSpPr/>
          <p:nvPr/>
        </p:nvSpPr>
        <p:spPr>
          <a:xfrm>
            <a:off x="4623149" y="3260776"/>
            <a:ext cx="26873" cy="30419"/>
          </a:xfrm>
          <a:custGeom>
            <a:avLst/>
            <a:gdLst>
              <a:gd name="connsiteX0" fmla="*/ 33519 w 68428"/>
              <a:gd name="connsiteY0" fmla="*/ 57536 h 77408"/>
              <a:gd name="connsiteX1" fmla="*/ 36928 w 68428"/>
              <a:gd name="connsiteY1" fmla="*/ 77150 h 77408"/>
              <a:gd name="connsiteX2" fmla="*/ 68389 w 68428"/>
              <a:gd name="connsiteY2" fmla="*/ 48645 h 77408"/>
              <a:gd name="connsiteX3" fmla="*/ 31160 w 68428"/>
              <a:gd name="connsiteY3" fmla="*/ -259 h 77408"/>
              <a:gd name="connsiteX4" fmla="*/ 2845 w 68428"/>
              <a:gd name="connsiteY4" fmla="*/ 21970 h 77408"/>
              <a:gd name="connsiteX5" fmla="*/ -39 w 68428"/>
              <a:gd name="connsiteY5" fmla="*/ 24847 h 77408"/>
              <a:gd name="connsiteX6" fmla="*/ 33519 w 68428"/>
              <a:gd name="connsiteY6" fmla="*/ 57536 h 7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28" h="77408">
                <a:moveTo>
                  <a:pt x="33519" y="57536"/>
                </a:moveTo>
                <a:cubicBezTo>
                  <a:pt x="35800" y="63813"/>
                  <a:pt x="36954" y="70455"/>
                  <a:pt x="36928" y="77150"/>
                </a:cubicBezTo>
                <a:cubicBezTo>
                  <a:pt x="51112" y="72756"/>
                  <a:pt x="62648" y="62322"/>
                  <a:pt x="68389" y="48645"/>
                </a:cubicBezTo>
                <a:cubicBezTo>
                  <a:pt x="68389" y="48645"/>
                  <a:pt x="38501" y="9679"/>
                  <a:pt x="31160" y="-259"/>
                </a:cubicBezTo>
                <a:cubicBezTo>
                  <a:pt x="20410" y="5338"/>
                  <a:pt x="10815" y="12870"/>
                  <a:pt x="2845" y="21970"/>
                </a:cubicBezTo>
                <a:cubicBezTo>
                  <a:pt x="1796" y="22833"/>
                  <a:pt x="826" y="23801"/>
                  <a:pt x="-39" y="24847"/>
                </a:cubicBezTo>
                <a:cubicBezTo>
                  <a:pt x="14617" y="31515"/>
                  <a:pt x="26494" y="43075"/>
                  <a:pt x="33519" y="57536"/>
                </a:cubicBezTo>
              </a:path>
            </a:pathLst>
          </a:custGeom>
          <a:solidFill>
            <a:srgbClr val="DDA617">
              <a:alpha val="70000"/>
            </a:srgbClr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166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9;p35">
            <a:extLst>
              <a:ext uri="{FF2B5EF4-FFF2-40B4-BE49-F238E27FC236}">
                <a16:creationId xmlns:a16="http://schemas.microsoft.com/office/drawing/2014/main" id="{B8FB00DF-64FA-4CFD-98F0-1A01EFDAE0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2169" y="2340071"/>
            <a:ext cx="7903639" cy="217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4800" b="1">
                <a:solidFill>
                  <a:schemeClr val="tx1"/>
                </a:solidFill>
              </a:rPr>
              <a:t>ODMAP 101</a:t>
            </a:r>
            <a:br>
              <a:rPr lang="en-US" sz="4400"/>
            </a:br>
            <a:r>
              <a:rPr lang="en-US" sz="2400" b="1">
                <a:solidFill>
                  <a:srgbClr val="9E0000"/>
                </a:solidFill>
              </a:rPr>
              <a:t>How to engage with and use ODMAP </a:t>
            </a:r>
            <a:br>
              <a:rPr lang="en-US" sz="1400" i="1"/>
            </a:b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1434106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4340" y="1497439"/>
            <a:ext cx="11153803" cy="3863121"/>
          </a:xfrm>
        </p:spPr>
        <p:txBody>
          <a:bodyPr/>
          <a:lstStyle/>
          <a:p>
            <a:pPr lvl="1" indent="-457200"/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Federal, State, Local, and Tribal</a:t>
            </a:r>
          </a:p>
          <a:p>
            <a:pPr lvl="2" indent="-457200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Law Enforcement/Criminal Justice Personnel (including medical examiners/coroners)</a:t>
            </a:r>
          </a:p>
          <a:p>
            <a:pPr lvl="2" indent="-457200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Public Health Personnel</a:t>
            </a:r>
          </a:p>
          <a:p>
            <a:pPr lvl="1" indent="-457200"/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Licensed First Responders (Fire/EMS)</a:t>
            </a:r>
          </a:p>
          <a:p>
            <a:pPr lvl="1" indent="-457200"/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Hospitals with Emergency Departments</a:t>
            </a:r>
          </a:p>
          <a:p>
            <a:pPr marL="914400" lvl="2" indent="0">
              <a:buNone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Excludes associated researched units commonly seen with universities</a:t>
            </a:r>
          </a:p>
          <a:p>
            <a:pPr marL="742950" lvl="1" indent="-285750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All agencies </a:t>
            </a:r>
            <a:r>
              <a:rPr lang="en-US" b="1" dirty="0">
                <a:solidFill>
                  <a:schemeClr val="tx1"/>
                </a:solidFill>
                <a:cs typeface="Calibri" panose="020F0502020204030204" pitchFamily="34" charset="0"/>
              </a:rPr>
              <a:t>must sign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a Participation Agreement prior to gaining access, it outlines the ODMAP Policies and Procedures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/>
              <a:t>ODMAP Agency Eligibility</a:t>
            </a:r>
          </a:p>
        </p:txBody>
      </p:sp>
    </p:spTree>
    <p:extLst>
      <p:ext uri="{BB962C8B-B14F-4D97-AF65-F5344CB8AC3E}">
        <p14:creationId xmlns:p14="http://schemas.microsoft.com/office/powerpoint/2010/main" val="1058392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0CB2F4-6E1E-4FFF-BDAE-FB890D576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66944" y="1870175"/>
            <a:ext cx="5649474" cy="2723201"/>
          </a:xfrm>
        </p:spPr>
        <p:txBody>
          <a:bodyPr/>
          <a:lstStyle/>
          <a:p>
            <a:pPr marL="228600" indent="0"/>
            <a:r>
              <a:rPr lang="en-US" dirty="0">
                <a:solidFill>
                  <a:schemeClr val="tx1"/>
                </a:solidFill>
              </a:rPr>
              <a:t>Suspected overdose cases can be entered into the ODMAP system in </a:t>
            </a:r>
            <a:r>
              <a:rPr lang="en-US" b="1" dirty="0">
                <a:solidFill>
                  <a:schemeClr val="tx1"/>
                </a:solidFill>
              </a:rPr>
              <a:t>three</a:t>
            </a:r>
            <a:r>
              <a:rPr lang="en-US" dirty="0">
                <a:solidFill>
                  <a:schemeClr val="tx1"/>
                </a:solidFill>
              </a:rPr>
              <a:t> ways: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Manual entry through the secure website (ODMAP is mobile friendly)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ODFORM (for Case Explorer Users)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Application Programming Interface (API)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28600" indent="0"/>
            <a:endParaRPr lang="en-US" dirty="0"/>
          </a:p>
        </p:txBody>
      </p:sp>
      <p:sp>
        <p:nvSpPr>
          <p:cNvPr id="239" name="Google Shape;239;p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3600"/>
              <a:buFont typeface="Arial"/>
              <a:buNone/>
            </a:pPr>
            <a:r>
              <a:rPr lang="en-US" sz="3600"/>
              <a:t>Overdose Event Data Entry Methods</a:t>
            </a:r>
            <a:endParaRPr sz="3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134276-21F1-4331-9E48-3BE2073FC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551" y="1002666"/>
            <a:ext cx="4236298" cy="542364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81f1b51-c546-4849-b776-b68edbdd2761">
      <Terms xmlns="http://schemas.microsoft.com/office/infopath/2007/PartnerControls"/>
    </lcf76f155ced4ddcb4097134ff3c332f>
    <TaxCatchAll xmlns="f7f0b74d-ef37-489c-aa14-919177cfc4c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E93E6FBC74DB4883B4D7017C6AD253" ma:contentTypeVersion="16" ma:contentTypeDescription="Create a new document." ma:contentTypeScope="" ma:versionID="76d507bf3f8a520afdb68fe90fa2be7d">
  <xsd:schema xmlns:xsd="http://www.w3.org/2001/XMLSchema" xmlns:xs="http://www.w3.org/2001/XMLSchema" xmlns:p="http://schemas.microsoft.com/office/2006/metadata/properties" xmlns:ns2="981f1b51-c546-4849-b776-b68edbdd2761" xmlns:ns3="f7f0b74d-ef37-489c-aa14-919177cfc4c9" targetNamespace="http://schemas.microsoft.com/office/2006/metadata/properties" ma:root="true" ma:fieldsID="42a1e172e21eac723446008930a2d341" ns2:_="" ns3:_="">
    <xsd:import namespace="981f1b51-c546-4849-b776-b68edbdd2761"/>
    <xsd:import namespace="f7f0b74d-ef37-489c-aa14-919177cfc4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1f1b51-c546-4849-b776-b68edbdd27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8a3ac97-0319-49e7-b099-5d3a03f81c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f0b74d-ef37-489c-aa14-919177cfc4c9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268ebbe2-df63-4541-b4f9-19c5e2522adc}" ma:internalName="TaxCatchAll" ma:showField="CatchAllData" ma:web="f7f0b74d-ef37-489c-aa14-919177cfc4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CCC895-A779-406C-9689-62B723D005E1}">
  <ds:schemaRefs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1460a30f-ef92-4e5d-9c1b-3746fe45b00a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AADCA9D-A407-4369-B17D-6C95D98F06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F3CAE8-4EDE-4B70-BB58-2B00E35C0756}"/>
</file>

<file path=docProps/app.xml><?xml version="1.0" encoding="utf-8"?>
<Properties xmlns="http://schemas.openxmlformats.org/officeDocument/2006/extended-properties" xmlns:vt="http://schemas.openxmlformats.org/officeDocument/2006/docPropsVTypes">
  <TotalTime>20830</TotalTime>
  <Words>1545</Words>
  <Application>Microsoft Macintosh PowerPoint</Application>
  <PresentationFormat>Widescreen</PresentationFormat>
  <Paragraphs>163</Paragraphs>
  <Slides>32</Slides>
  <Notes>24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The Severity of the Problem </vt:lpstr>
      <vt:lpstr>The Continued Rise of Fentanyl Related Deaths</vt:lpstr>
      <vt:lpstr>Real-time Public Health and Safety Data Collaboration</vt:lpstr>
      <vt:lpstr>What is ODMAP?</vt:lpstr>
      <vt:lpstr>Current ODMAP Engagement (May 2023)</vt:lpstr>
      <vt:lpstr>ODMAP 101 How to engage with and use ODMAP  </vt:lpstr>
      <vt:lpstr>ODMAP Agency Eligibility</vt:lpstr>
      <vt:lpstr>Overdose Event Data Entry Methods</vt:lpstr>
      <vt:lpstr>Overdose Event Data Points Collected by ODMAP</vt:lpstr>
      <vt:lpstr>Real-time Data Collection through APIs</vt:lpstr>
      <vt:lpstr>ODMAP and HIPAA</vt:lpstr>
      <vt:lpstr>Sharing Data with ODMAP</vt:lpstr>
      <vt:lpstr>ODMAP Tools The National Map and Spike Alerts </vt:lpstr>
      <vt:lpstr>ODMAP Features</vt:lpstr>
      <vt:lpstr>National Map and Its Features</vt:lpstr>
      <vt:lpstr>National Map and It’s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Spike Alert Process</vt:lpstr>
      <vt:lpstr>How Spike Alerts Work</vt:lpstr>
      <vt:lpstr>Spike Alert Formats</vt:lpstr>
      <vt:lpstr>Spike Alert Analysis: I - 77</vt:lpstr>
      <vt:lpstr>Operation Smoke and Mirrors</vt:lpstr>
      <vt:lpstr>Operation Smoke and Mirrors Impact on Kanawha County, WV</vt:lpstr>
      <vt:lpstr>ODMAP in the Field How do Agencies Use the Data in ODMAP to Drive Decisions </vt:lpstr>
      <vt:lpstr>Spike Alerts in the Field: Arlington County, VA</vt:lpstr>
      <vt:lpstr>Spike Alert Response Teams/Protocols</vt:lpstr>
      <vt:lpstr>Outreach Teams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ODMAP TEMPLATE LOREM</dc:title>
  <dc:creator>Microsoft Office User</dc:creator>
  <cp:lastModifiedBy>Burrell, Ali</cp:lastModifiedBy>
  <cp:revision>172</cp:revision>
  <dcterms:created xsi:type="dcterms:W3CDTF">2020-04-02T14:48:03Z</dcterms:created>
  <dcterms:modified xsi:type="dcterms:W3CDTF">2023-04-27T15:13:00Z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0x010100CAE93E6FBC74DB4883B4D7017C6AD253</vt:lpwstr>
  </property>
</Properties>
</file>