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59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lia Castro" userId="182fbff5-a60b-49e9-8bfc-c50dd1a60d10" providerId="ADAL" clId="{210E3A3D-A4B1-4C17-81F1-0662C0CE8473}"/>
    <pc:docChg chg="custSel addSld modSld sldOrd">
      <pc:chgData name="Amilia Castro" userId="182fbff5-a60b-49e9-8bfc-c50dd1a60d10" providerId="ADAL" clId="{210E3A3D-A4B1-4C17-81F1-0662C0CE8473}" dt="2023-04-26T20:39:52.956" v="785" actId="20577"/>
      <pc:docMkLst>
        <pc:docMk/>
      </pc:docMkLst>
      <pc:sldChg chg="modSp mod">
        <pc:chgData name="Amilia Castro" userId="182fbff5-a60b-49e9-8bfc-c50dd1a60d10" providerId="ADAL" clId="{210E3A3D-A4B1-4C17-81F1-0662C0CE8473}" dt="2023-04-26T13:57:03.429" v="49" actId="20577"/>
        <pc:sldMkLst>
          <pc:docMk/>
          <pc:sldMk cId="3601335364" sldId="258"/>
        </pc:sldMkLst>
        <pc:spChg chg="mod">
          <ac:chgData name="Amilia Castro" userId="182fbff5-a60b-49e9-8bfc-c50dd1a60d10" providerId="ADAL" clId="{210E3A3D-A4B1-4C17-81F1-0662C0CE8473}" dt="2023-04-26T13:57:03.429" v="49" actId="20577"/>
          <ac:spMkLst>
            <pc:docMk/>
            <pc:sldMk cId="3601335364" sldId="258"/>
            <ac:spMk id="3" creationId="{EFCF222E-5937-A06B-6FA4-6458D0EDA6A6}"/>
          </ac:spMkLst>
        </pc:spChg>
      </pc:sldChg>
      <pc:sldChg chg="modSp mod ord">
        <pc:chgData name="Amilia Castro" userId="182fbff5-a60b-49e9-8bfc-c50dd1a60d10" providerId="ADAL" clId="{210E3A3D-A4B1-4C17-81F1-0662C0CE8473}" dt="2023-04-26T20:38:50.145" v="643"/>
        <pc:sldMkLst>
          <pc:docMk/>
          <pc:sldMk cId="1321897449" sldId="259"/>
        </pc:sldMkLst>
        <pc:spChg chg="mod">
          <ac:chgData name="Amilia Castro" userId="182fbff5-a60b-49e9-8bfc-c50dd1a60d10" providerId="ADAL" clId="{210E3A3D-A4B1-4C17-81F1-0662C0CE8473}" dt="2023-04-26T13:57:16.710" v="68" actId="20577"/>
          <ac:spMkLst>
            <pc:docMk/>
            <pc:sldMk cId="1321897449" sldId="259"/>
            <ac:spMk id="2" creationId="{34AC7D5D-B32A-6EF9-C449-5D0903C4812E}"/>
          </ac:spMkLst>
        </pc:spChg>
      </pc:sldChg>
      <pc:sldChg chg="modSp mod">
        <pc:chgData name="Amilia Castro" userId="182fbff5-a60b-49e9-8bfc-c50dd1a60d10" providerId="ADAL" clId="{210E3A3D-A4B1-4C17-81F1-0662C0CE8473}" dt="2023-04-26T13:58:10.062" v="154" actId="20577"/>
        <pc:sldMkLst>
          <pc:docMk/>
          <pc:sldMk cId="1503602361" sldId="260"/>
        </pc:sldMkLst>
        <pc:spChg chg="mod">
          <ac:chgData name="Amilia Castro" userId="182fbff5-a60b-49e9-8bfc-c50dd1a60d10" providerId="ADAL" clId="{210E3A3D-A4B1-4C17-81F1-0662C0CE8473}" dt="2023-04-26T13:58:10.062" v="154" actId="20577"/>
          <ac:spMkLst>
            <pc:docMk/>
            <pc:sldMk cId="1503602361" sldId="260"/>
            <ac:spMk id="3" creationId="{DF3854ED-17B6-35B8-2FA4-E8B24B27F4DA}"/>
          </ac:spMkLst>
        </pc:spChg>
      </pc:sldChg>
      <pc:sldChg chg="modSp mod">
        <pc:chgData name="Amilia Castro" userId="182fbff5-a60b-49e9-8bfc-c50dd1a60d10" providerId="ADAL" clId="{210E3A3D-A4B1-4C17-81F1-0662C0CE8473}" dt="2023-04-26T13:59:12.357" v="186" actId="20577"/>
        <pc:sldMkLst>
          <pc:docMk/>
          <pc:sldMk cId="983614733" sldId="261"/>
        </pc:sldMkLst>
        <pc:spChg chg="mod">
          <ac:chgData name="Amilia Castro" userId="182fbff5-a60b-49e9-8bfc-c50dd1a60d10" providerId="ADAL" clId="{210E3A3D-A4B1-4C17-81F1-0662C0CE8473}" dt="2023-04-26T13:59:12.357" v="186" actId="20577"/>
          <ac:spMkLst>
            <pc:docMk/>
            <pc:sldMk cId="983614733" sldId="261"/>
            <ac:spMk id="2" creationId="{E2CF3910-CCF8-D402-459F-FF757229284E}"/>
          </ac:spMkLst>
        </pc:spChg>
      </pc:sldChg>
      <pc:sldChg chg="modSp mod">
        <pc:chgData name="Amilia Castro" userId="182fbff5-a60b-49e9-8bfc-c50dd1a60d10" providerId="ADAL" clId="{210E3A3D-A4B1-4C17-81F1-0662C0CE8473}" dt="2023-04-26T20:39:52.956" v="785" actId="20577"/>
        <pc:sldMkLst>
          <pc:docMk/>
          <pc:sldMk cId="3599531503" sldId="263"/>
        </pc:sldMkLst>
        <pc:spChg chg="mod">
          <ac:chgData name="Amilia Castro" userId="182fbff5-a60b-49e9-8bfc-c50dd1a60d10" providerId="ADAL" clId="{210E3A3D-A4B1-4C17-81F1-0662C0CE8473}" dt="2023-04-26T20:39:52.956" v="785" actId="20577"/>
          <ac:spMkLst>
            <pc:docMk/>
            <pc:sldMk cId="3599531503" sldId="263"/>
            <ac:spMk id="3" creationId="{419770BB-A0A8-D33C-4CDF-D60F509BF709}"/>
          </ac:spMkLst>
        </pc:spChg>
      </pc:sldChg>
      <pc:sldChg chg="modSp add mod ord">
        <pc:chgData name="Amilia Castro" userId="182fbff5-a60b-49e9-8bfc-c50dd1a60d10" providerId="ADAL" clId="{210E3A3D-A4B1-4C17-81F1-0662C0CE8473}" dt="2023-04-26T20:38:12.261" v="579" actId="20577"/>
        <pc:sldMkLst>
          <pc:docMk/>
          <pc:sldMk cId="4289609019" sldId="264"/>
        </pc:sldMkLst>
        <pc:spChg chg="mod">
          <ac:chgData name="Amilia Castro" userId="182fbff5-a60b-49e9-8bfc-c50dd1a60d10" providerId="ADAL" clId="{210E3A3D-A4B1-4C17-81F1-0662C0CE8473}" dt="2023-04-26T13:59:00.412" v="181" actId="20577"/>
          <ac:spMkLst>
            <pc:docMk/>
            <pc:sldMk cId="4289609019" sldId="264"/>
            <ac:spMk id="2" creationId="{8F47EC1E-59C0-5ACD-43AD-48F2F088EA99}"/>
          </ac:spMkLst>
        </pc:spChg>
        <pc:spChg chg="mod">
          <ac:chgData name="Amilia Castro" userId="182fbff5-a60b-49e9-8bfc-c50dd1a60d10" providerId="ADAL" clId="{210E3A3D-A4B1-4C17-81F1-0662C0CE8473}" dt="2023-04-26T20:38:12.261" v="579" actId="20577"/>
          <ac:spMkLst>
            <pc:docMk/>
            <pc:sldMk cId="4289609019" sldId="264"/>
            <ac:spMk id="3" creationId="{419770BB-A0A8-D33C-4CDF-D60F509BF709}"/>
          </ac:spMkLst>
        </pc:spChg>
      </pc:sldChg>
      <pc:sldChg chg="add">
        <pc:chgData name="Amilia Castro" userId="182fbff5-a60b-49e9-8bfc-c50dd1a60d10" providerId="ADAL" clId="{210E3A3D-A4B1-4C17-81F1-0662C0CE8473}" dt="2023-04-26T20:38:58.112" v="644" actId="2890"/>
        <pc:sldMkLst>
          <pc:docMk/>
          <pc:sldMk cId="1464352304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7555-3929-8877-F82B-710542454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9ED66-A8C1-9204-CB4E-A6C1FC121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86694-381A-AB18-0FBF-94046C40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76CB5-06C8-14A9-CAEE-42511FBC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2925B-A2BA-C50D-1F21-952F570E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2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DAEFA-FCC8-1AC8-FAB8-B89E9F0CF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A33BBC-3316-7DBF-8E61-A9D9D2085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5ADB1-9356-2414-1179-BD4838D2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087B5-4A1C-07A6-7502-F0566CA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C20FD-3248-B604-9AD2-F39EE5A5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7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BE902B-4EBD-3651-1DDA-FB014FD31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1DD08-1089-286D-C423-690682D96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6C65B-8A95-1996-4B61-DC4F69800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43C30-E361-902C-3DBB-1DA14D041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0D1C8-DF7C-B2D7-A832-DEB117B1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3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B696-1C8B-D46B-6399-0A2B629F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C74F6-39DC-E90B-F78F-CF6C5E27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F6E4E-0AC0-70ED-AD5B-CCDBD21A5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7C36-36DB-069E-87F9-F90C7CD9F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51E79-9795-1DA7-7FA9-D9F2DB0C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7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6D00-E77C-F77B-4D39-C5F2D306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C2F6B-9855-AD1F-87F0-1890D81A8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FF9B9-9933-E241-7E3E-6504715C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5264D-B9D3-E315-C949-E924D9A7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57D1B-C411-69F8-6C2D-20647371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3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D821-8A2F-0FE2-6EA2-91421590F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1F943-0703-87B1-C586-1E1B6AE1D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AE8C7-9E3F-9DBF-C4A3-9B277B02C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CB8FC-3AA5-F0C5-FF28-DCCB12F4A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AE49A-4E8B-43FE-0CEE-4A8DECA5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0EE72-11DA-0931-7E4E-A495A2E0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7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8A93-8A6C-CE14-6B5B-20D26554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909CB-755F-1CD8-4722-C40D19F56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8705A-CD70-5928-9AEB-9AF497EC8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C0B4A-3ABD-F49C-93E3-7DDF98FF0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44BB7-5885-1F6A-60FB-BF5BDBCAB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74BEF-DF65-68F2-33F3-E1239645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8D41BE-A716-09FB-5E1B-517C01640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226EE-0B46-B116-A45C-F6ADAC80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2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3ADC-2637-E834-BECB-79F484CC3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2371F8-53D5-E11F-E814-78643658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DDF67-CAE1-FCA6-A783-F8F2119D7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C7BC6-6B86-E2AB-5105-6529A045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6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E4860-F8DF-3A12-EDB7-6FF08097A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6B50E-9421-68C3-1382-A76ED80D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C635F-E2D6-F7AC-E05F-CB57BCCE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6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D903-BD91-77E5-E47F-BB4BF43D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C4D10-1F4D-BECB-209A-2A9B05CB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7E797-8CB1-4DC5-DC7E-BA6CB1503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48FB0-D76A-CDB1-EF10-4E1C2CA0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956AB-BC20-DA5B-4DDC-1E3AE2714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EF039-4EF2-A391-3216-7178F089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6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D8F02-5E5C-4149-152B-90789CAA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11CD4-F7C9-B085-97B1-81DA4B8E97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3E1E4-4EBF-BB18-F708-EBEAE7ECC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A4680-8D62-C6BD-4AAC-C2C4E7EF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1A2DF-5025-C4CE-BCE5-419E404A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FE0C4-3DAB-F1BC-EE65-130A34C0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6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72508A-BFBC-B964-EE48-018C85D7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56B4C-4FA9-F6E9-288E-E3F8CA60A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868BC-656B-91DA-2A82-A4738547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5CA4-46BD-4396-842D-F8F096DFAB8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28AD0-56B1-1785-51BC-9F0FFE9A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C16D6-711D-95B1-B3E8-14078532F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C5D0D-CBF7-4840-888F-6468FD1C5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1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5A8C-4827-EB06-72B4-90EE14104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Self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8A406-9DD7-6146-DACF-5921F8CB2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Mimi Castro</a:t>
            </a:r>
            <a:br>
              <a:rPr lang="en-US" dirty="0"/>
            </a:br>
            <a:r>
              <a:rPr lang="en-US" dirty="0"/>
              <a:t>Sydney Snow </a:t>
            </a:r>
          </a:p>
        </p:txBody>
      </p:sp>
    </p:spTree>
    <p:extLst>
      <p:ext uri="{BB962C8B-B14F-4D97-AF65-F5344CB8AC3E}">
        <p14:creationId xmlns:p14="http://schemas.microsoft.com/office/powerpoint/2010/main" val="778339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EC1E-59C0-5ACD-43AD-48F2F088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Self Care Is and Isn’t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70BB-A0A8-D33C-4CDF-D60F509BF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 between how social media portrays self care vs the actual practice of engaging in self care</a:t>
            </a:r>
          </a:p>
          <a:p>
            <a:r>
              <a:rPr lang="en-US" dirty="0"/>
              <a:t>Self-Care will look different for reach individual person</a:t>
            </a:r>
          </a:p>
          <a:p>
            <a:r>
              <a:rPr lang="en-US" dirty="0"/>
              <a:t>Sometimes self care can mean challenging yourself to do things that are difficult or time consuming:</a:t>
            </a:r>
          </a:p>
          <a:p>
            <a:pPr lvl="1"/>
            <a:r>
              <a:rPr lang="en-US" dirty="0"/>
              <a:t>Going to therapy or EAP</a:t>
            </a:r>
          </a:p>
          <a:p>
            <a:pPr lvl="1"/>
            <a:r>
              <a:rPr lang="en-US" dirty="0"/>
              <a:t>Scheduling a visit with your doctor for any health concern</a:t>
            </a:r>
          </a:p>
          <a:p>
            <a:pPr lvl="1"/>
            <a:r>
              <a:rPr lang="en-US" dirty="0"/>
              <a:t>Changing behaviors such as decreasing smoking or substance use</a:t>
            </a:r>
          </a:p>
          <a:p>
            <a:pPr lvl="1"/>
            <a:r>
              <a:rPr lang="en-US" dirty="0"/>
              <a:t>Creating new habits such as starting an exercise routine </a:t>
            </a:r>
          </a:p>
          <a:p>
            <a:r>
              <a:rPr lang="en-US" dirty="0"/>
              <a:t>Self-Care methods should align with dimensions of wellness</a:t>
            </a:r>
          </a:p>
        </p:txBody>
      </p:sp>
    </p:spTree>
    <p:extLst>
      <p:ext uri="{BB962C8B-B14F-4D97-AF65-F5344CB8AC3E}">
        <p14:creationId xmlns:p14="http://schemas.microsoft.com/office/powerpoint/2010/main" val="359953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4F90-3DAB-8AC8-902A-7F0893A29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Self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38010-5D43-268D-B8A3-1098ED147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Self-care is the necessity to do things that are good for your physical, emotional, and psychological well-being</a:t>
            </a:r>
          </a:p>
          <a:p>
            <a:r>
              <a:rPr lang="en-US" dirty="0"/>
              <a:t>The importance of prioritizing activities that promote wellness for mind, body, and soul</a:t>
            </a:r>
          </a:p>
        </p:txBody>
      </p:sp>
    </p:spTree>
    <p:extLst>
      <p:ext uri="{BB962C8B-B14F-4D97-AF65-F5344CB8AC3E}">
        <p14:creationId xmlns:p14="http://schemas.microsoft.com/office/powerpoint/2010/main" val="20652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C29EE-C648-EE57-F687-F8509F51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Self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222E-5937-A06B-6FA4-6458D0EDA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Noto Sans" panose="020B0502040204020203" pitchFamily="34" charset="0"/>
              </a:rPr>
              <a:t>Self-care is important to maintaining a healthy relationship with yourself. It means doing things to take care of our minds, bodies, and souls by engaging in activities that promote well-being and reduce the physical and mental effects of stress. Doing so enhances our ability to live fully, vibrantly, and effectively. The practice of self-care also reminds both you and others that your needs are valid and a priority.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3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B8C30-36B8-D498-D679-078C4E72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Self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854ED-17B6-35B8-2FA4-E8B24B27F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Compassion fatigue</a:t>
            </a:r>
          </a:p>
          <a:p>
            <a:r>
              <a:rPr lang="en-US" dirty="0"/>
              <a:t>Burnout </a:t>
            </a:r>
          </a:p>
          <a:p>
            <a:r>
              <a:rPr lang="en-US" dirty="0"/>
              <a:t>Secondary trauma</a:t>
            </a:r>
          </a:p>
          <a:p>
            <a:r>
              <a:rPr lang="en-US" dirty="0"/>
              <a:t>Vicarious trauma</a:t>
            </a:r>
          </a:p>
          <a:p>
            <a:r>
              <a:rPr lang="en-US" dirty="0"/>
              <a:t>Create/maintain a state of healthy mental wellbeing</a:t>
            </a:r>
          </a:p>
        </p:txBody>
      </p:sp>
    </p:spTree>
    <p:extLst>
      <p:ext uri="{BB962C8B-B14F-4D97-AF65-F5344CB8AC3E}">
        <p14:creationId xmlns:p14="http://schemas.microsoft.com/office/powerpoint/2010/main" val="150360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EC1E-59C0-5ACD-43AD-48F2F088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Self-Care in the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70BB-A0A8-D33C-4CDF-D60F509BF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what can create the need for self-care</a:t>
            </a:r>
          </a:p>
          <a:p>
            <a:r>
              <a:rPr lang="en-US" dirty="0"/>
              <a:t>How much do people bring of “themselves” to work? How can that affect their:</a:t>
            </a:r>
          </a:p>
          <a:p>
            <a:pPr lvl="1"/>
            <a:r>
              <a:rPr lang="en-US" dirty="0"/>
              <a:t>Client/Customer interactions?</a:t>
            </a:r>
          </a:p>
          <a:p>
            <a:pPr lvl="1"/>
            <a:r>
              <a:rPr lang="en-US" dirty="0"/>
              <a:t>Coworker interactions?</a:t>
            </a:r>
          </a:p>
          <a:p>
            <a:pPr lvl="1"/>
            <a:r>
              <a:rPr lang="en-US" dirty="0"/>
              <a:t>Burnout potential?</a:t>
            </a:r>
          </a:p>
          <a:p>
            <a:r>
              <a:rPr lang="en-US" dirty="0"/>
              <a:t>How can we mitigate these effects through support strategies?</a:t>
            </a:r>
          </a:p>
          <a:p>
            <a:r>
              <a:rPr lang="en-US" dirty="0"/>
              <a:t>How does regular self-care reduce these effects?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0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F3910-CCF8-D402-459F-FF757229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Care and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84271-8A9F-B446-3A30-9C4900824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performance at work</a:t>
            </a:r>
          </a:p>
          <a:p>
            <a:r>
              <a:rPr lang="en-US" dirty="0"/>
              <a:t>Improved absenteeism/presenteeism </a:t>
            </a:r>
          </a:p>
          <a:p>
            <a:r>
              <a:rPr lang="en-US" dirty="0"/>
              <a:t>Healthier work/life balance</a:t>
            </a:r>
          </a:p>
          <a:p>
            <a:r>
              <a:rPr lang="en-US" dirty="0"/>
              <a:t>Stress management</a:t>
            </a:r>
          </a:p>
          <a:p>
            <a:r>
              <a:rPr lang="en-US" dirty="0"/>
              <a:t>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98361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DB781-0E51-F9DC-701D-9FFBB1A0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Care and Health/Wellness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8AE0-3EEF-B09C-37AB-E30CD1BA2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Sleep</a:t>
            </a:r>
          </a:p>
          <a:p>
            <a:r>
              <a:rPr lang="en-US" dirty="0"/>
              <a:t>Nutrition</a:t>
            </a:r>
          </a:p>
          <a:p>
            <a:r>
              <a:rPr lang="en-US" dirty="0"/>
              <a:t>Hygiene</a:t>
            </a:r>
          </a:p>
          <a:p>
            <a:r>
              <a:rPr lang="en-US" dirty="0"/>
              <a:t>Relationships with friends/family</a:t>
            </a:r>
          </a:p>
          <a:p>
            <a:r>
              <a:rPr lang="en-US" dirty="0"/>
              <a:t>Improve physical health</a:t>
            </a:r>
          </a:p>
          <a:p>
            <a:r>
              <a:rPr lang="en-US" dirty="0"/>
              <a:t>Decreased illness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55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C7D5D-B32A-6EF9-C449-5D0903C4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Self Care (SAMHSA)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C0FB0-AC02-7C95-9A7D-74DCE419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</a:t>
            </a:r>
          </a:p>
          <a:p>
            <a:r>
              <a:rPr lang="en-US" dirty="0"/>
              <a:t>Mental</a:t>
            </a:r>
          </a:p>
          <a:p>
            <a:r>
              <a:rPr lang="en-US" dirty="0"/>
              <a:t>Emotional</a:t>
            </a:r>
          </a:p>
          <a:p>
            <a:r>
              <a:rPr lang="en-US" dirty="0"/>
              <a:t>Environmental </a:t>
            </a:r>
          </a:p>
          <a:p>
            <a:r>
              <a:rPr lang="en-US" dirty="0"/>
              <a:t>Financial</a:t>
            </a:r>
          </a:p>
          <a:p>
            <a:r>
              <a:rPr lang="en-US" dirty="0"/>
              <a:t>Social</a:t>
            </a:r>
          </a:p>
          <a:p>
            <a:r>
              <a:rPr lang="en-US" dirty="0"/>
              <a:t>Recreational</a:t>
            </a:r>
          </a:p>
          <a:p>
            <a:r>
              <a:rPr lang="en-US" dirty="0"/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132189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C7D5D-B32A-6EF9-C449-5D0903C4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Dimensions of Self Care (SAMHSA)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C0FB0-AC02-7C95-9A7D-74DCE419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</a:t>
            </a:r>
          </a:p>
          <a:p>
            <a:r>
              <a:rPr lang="en-US" dirty="0"/>
              <a:t>Mental</a:t>
            </a:r>
          </a:p>
          <a:p>
            <a:r>
              <a:rPr lang="en-US" dirty="0"/>
              <a:t>Emotional</a:t>
            </a:r>
          </a:p>
          <a:p>
            <a:r>
              <a:rPr lang="en-US" dirty="0"/>
              <a:t>Environmental </a:t>
            </a:r>
          </a:p>
          <a:p>
            <a:r>
              <a:rPr lang="en-US" dirty="0"/>
              <a:t>Financial</a:t>
            </a:r>
          </a:p>
          <a:p>
            <a:r>
              <a:rPr lang="en-US" dirty="0"/>
              <a:t>Social</a:t>
            </a:r>
          </a:p>
          <a:p>
            <a:r>
              <a:rPr lang="en-US" dirty="0"/>
              <a:t>Recreational</a:t>
            </a:r>
          </a:p>
          <a:p>
            <a:r>
              <a:rPr lang="en-US" dirty="0"/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146435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93E6FBC74DB4883B4D7017C6AD253" ma:contentTypeVersion="16" ma:contentTypeDescription="Create a new document." ma:contentTypeScope="" ma:versionID="76d507bf3f8a520afdb68fe90fa2be7d">
  <xsd:schema xmlns:xsd="http://www.w3.org/2001/XMLSchema" xmlns:xs="http://www.w3.org/2001/XMLSchema" xmlns:p="http://schemas.microsoft.com/office/2006/metadata/properties" xmlns:ns2="981f1b51-c546-4849-b776-b68edbdd2761" xmlns:ns3="f7f0b74d-ef37-489c-aa14-919177cfc4c9" targetNamespace="http://schemas.microsoft.com/office/2006/metadata/properties" ma:root="true" ma:fieldsID="42a1e172e21eac723446008930a2d341" ns2:_="" ns3:_="">
    <xsd:import namespace="981f1b51-c546-4849-b776-b68edbdd2761"/>
    <xsd:import namespace="f7f0b74d-ef37-489c-aa14-919177cfc4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f1b51-c546-4849-b776-b68edbdd27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8a3ac97-0319-49e7-b099-5d3a03f81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0b74d-ef37-489c-aa14-919177cfc4c9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68ebbe2-df63-4541-b4f9-19c5e2522adc}" ma:internalName="TaxCatchAll" ma:showField="CatchAllData" ma:web="f7f0b74d-ef37-489c-aa14-919177cfc4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1f1b51-c546-4849-b776-b68edbdd2761">
      <Terms xmlns="http://schemas.microsoft.com/office/infopath/2007/PartnerControls"/>
    </lcf76f155ced4ddcb4097134ff3c332f>
    <TaxCatchAll xmlns="f7f0b74d-ef37-489c-aa14-919177cfc4c9" xsi:nil="true"/>
  </documentManagement>
</p:properties>
</file>

<file path=customXml/itemProps1.xml><?xml version="1.0" encoding="utf-8"?>
<ds:datastoreItem xmlns:ds="http://schemas.openxmlformats.org/officeDocument/2006/customXml" ds:itemID="{5D42214A-A5E8-4118-945F-48CE19E71B70}"/>
</file>

<file path=customXml/itemProps2.xml><?xml version="1.0" encoding="utf-8"?>
<ds:datastoreItem xmlns:ds="http://schemas.openxmlformats.org/officeDocument/2006/customXml" ds:itemID="{184A0A6D-6517-4864-B508-627279FB0A83}"/>
</file>

<file path=customXml/itemProps3.xml><?xml version="1.0" encoding="utf-8"?>
<ds:datastoreItem xmlns:ds="http://schemas.openxmlformats.org/officeDocument/2006/customXml" ds:itemID="{FAAA55D7-D623-4227-8457-CDAD8E35200C}"/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364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Noto Sans</vt:lpstr>
      <vt:lpstr>Office Theme</vt:lpstr>
      <vt:lpstr>Self Care</vt:lpstr>
      <vt:lpstr>What is Self Care?</vt:lpstr>
      <vt:lpstr>Importance of Self Care</vt:lpstr>
      <vt:lpstr>Reasons for Self Care</vt:lpstr>
      <vt:lpstr>Self-Care in the Workplace</vt:lpstr>
      <vt:lpstr>Self Care and Productivity</vt:lpstr>
      <vt:lpstr>Self Care and Health/Wellness</vt:lpstr>
      <vt:lpstr>Dimensions of Self Care (SAMHSA)</vt:lpstr>
      <vt:lpstr>Dimensions of Self Care (SAMHSA)</vt:lpstr>
      <vt:lpstr>What Self Care Is and Isn’t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Care</dc:title>
  <dc:creator>Sydney Snow</dc:creator>
  <cp:lastModifiedBy>Amilia Castro</cp:lastModifiedBy>
  <cp:revision>1</cp:revision>
  <dcterms:created xsi:type="dcterms:W3CDTF">2023-04-26T13:15:32Z</dcterms:created>
  <dcterms:modified xsi:type="dcterms:W3CDTF">2023-04-26T20:39:55Z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0x010100CAE93E6FBC74DB4883B4D7017C6AD253</vt:lpwstr>
  </property>
</Properties>
</file>